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98" r:id="rId3"/>
    <p:sldId id="284" r:id="rId4"/>
    <p:sldId id="302" r:id="rId5"/>
    <p:sldId id="301" r:id="rId6"/>
    <p:sldId id="303" r:id="rId7"/>
    <p:sldId id="300" r:id="rId8"/>
    <p:sldId id="304" r:id="rId9"/>
    <p:sldId id="305" r:id="rId10"/>
    <p:sldId id="307" r:id="rId11"/>
    <p:sldId id="306" r:id="rId12"/>
    <p:sldId id="282" r:id="rId13"/>
  </p:sldIdLst>
  <p:sldSz cx="9144000" cy="6858000" type="screen4x3"/>
  <p:notesSz cx="6934200" cy="9220200"/>
  <p:defaultTextStyle>
    <a:defPPr>
      <a:defRPr lang="en-US"/>
    </a:defPPr>
    <a:lvl1pPr algn="ctr" rtl="0" fontAlgn="base">
      <a:spcBef>
        <a:spcPct val="50000"/>
      </a:spcBef>
      <a:spcAft>
        <a:spcPct val="0"/>
      </a:spcAft>
      <a:defRPr sz="2000" b="1" kern="1200">
        <a:solidFill>
          <a:schemeClr val="tx1"/>
        </a:solidFill>
        <a:latin typeface="Arial" charset="0"/>
        <a:ea typeface="ＭＳ Ｐゴシック" pitchFamily="1" charset="-128"/>
        <a:cs typeface="+mn-cs"/>
      </a:defRPr>
    </a:lvl1pPr>
    <a:lvl2pPr marL="457200" algn="ctr" rtl="0" fontAlgn="base">
      <a:spcBef>
        <a:spcPct val="50000"/>
      </a:spcBef>
      <a:spcAft>
        <a:spcPct val="0"/>
      </a:spcAft>
      <a:defRPr sz="2000" b="1" kern="1200">
        <a:solidFill>
          <a:schemeClr val="tx1"/>
        </a:solidFill>
        <a:latin typeface="Arial" charset="0"/>
        <a:ea typeface="ＭＳ Ｐゴシック" pitchFamily="1" charset="-128"/>
        <a:cs typeface="+mn-cs"/>
      </a:defRPr>
    </a:lvl2pPr>
    <a:lvl3pPr marL="914400" algn="ctr" rtl="0" fontAlgn="base">
      <a:spcBef>
        <a:spcPct val="50000"/>
      </a:spcBef>
      <a:spcAft>
        <a:spcPct val="0"/>
      </a:spcAft>
      <a:defRPr sz="2000" b="1" kern="1200">
        <a:solidFill>
          <a:schemeClr val="tx1"/>
        </a:solidFill>
        <a:latin typeface="Arial" charset="0"/>
        <a:ea typeface="ＭＳ Ｐゴシック" pitchFamily="1" charset="-128"/>
        <a:cs typeface="+mn-cs"/>
      </a:defRPr>
    </a:lvl3pPr>
    <a:lvl4pPr marL="1371600" algn="ctr" rtl="0" fontAlgn="base">
      <a:spcBef>
        <a:spcPct val="50000"/>
      </a:spcBef>
      <a:spcAft>
        <a:spcPct val="0"/>
      </a:spcAft>
      <a:defRPr sz="2000" b="1" kern="1200">
        <a:solidFill>
          <a:schemeClr val="tx1"/>
        </a:solidFill>
        <a:latin typeface="Arial" charset="0"/>
        <a:ea typeface="ＭＳ Ｐゴシック" pitchFamily="1" charset="-128"/>
        <a:cs typeface="+mn-cs"/>
      </a:defRPr>
    </a:lvl4pPr>
    <a:lvl5pPr marL="1828800" algn="ctr" rtl="0" fontAlgn="base">
      <a:spcBef>
        <a:spcPct val="50000"/>
      </a:spcBef>
      <a:spcAft>
        <a:spcPct val="0"/>
      </a:spcAft>
      <a:defRPr sz="2000" b="1" kern="1200">
        <a:solidFill>
          <a:schemeClr val="tx1"/>
        </a:solidFill>
        <a:latin typeface="Arial" charset="0"/>
        <a:ea typeface="ＭＳ Ｐゴシック" pitchFamily="1" charset="-128"/>
        <a:cs typeface="+mn-cs"/>
      </a:defRPr>
    </a:lvl5pPr>
    <a:lvl6pPr marL="2286000" algn="l" defTabSz="914400" rtl="0" eaLnBrk="1" latinLnBrk="0" hangingPunct="1">
      <a:defRPr sz="2000" b="1" kern="1200">
        <a:solidFill>
          <a:schemeClr val="tx1"/>
        </a:solidFill>
        <a:latin typeface="Arial" charset="0"/>
        <a:ea typeface="ＭＳ Ｐゴシック" pitchFamily="1" charset="-128"/>
        <a:cs typeface="+mn-cs"/>
      </a:defRPr>
    </a:lvl6pPr>
    <a:lvl7pPr marL="2743200" algn="l" defTabSz="914400" rtl="0" eaLnBrk="1" latinLnBrk="0" hangingPunct="1">
      <a:defRPr sz="2000" b="1" kern="1200">
        <a:solidFill>
          <a:schemeClr val="tx1"/>
        </a:solidFill>
        <a:latin typeface="Arial" charset="0"/>
        <a:ea typeface="ＭＳ Ｐゴシック" pitchFamily="1" charset="-128"/>
        <a:cs typeface="+mn-cs"/>
      </a:defRPr>
    </a:lvl7pPr>
    <a:lvl8pPr marL="3200400" algn="l" defTabSz="914400" rtl="0" eaLnBrk="1" latinLnBrk="0" hangingPunct="1">
      <a:defRPr sz="2000" b="1" kern="1200">
        <a:solidFill>
          <a:schemeClr val="tx1"/>
        </a:solidFill>
        <a:latin typeface="Arial" charset="0"/>
        <a:ea typeface="ＭＳ Ｐゴシック" pitchFamily="1" charset="-128"/>
        <a:cs typeface="+mn-cs"/>
      </a:defRPr>
    </a:lvl8pPr>
    <a:lvl9pPr marL="3657600" algn="l" defTabSz="914400" rtl="0" eaLnBrk="1" latinLnBrk="0" hangingPunct="1">
      <a:defRPr sz="2000" b="1" kern="1200">
        <a:solidFill>
          <a:schemeClr val="tx1"/>
        </a:solidFill>
        <a:latin typeface="Arial" charset="0"/>
        <a:ea typeface="ＭＳ Ｐゴシック" pitchFamily="1" charset="-128"/>
        <a:cs typeface="+mn-cs"/>
      </a:defRPr>
    </a:lvl9pPr>
  </p:defaultTextStyle>
  <p:extLst>
    <p:ext uri="{EFAFB233-063F-42B5-8137-9DF3F51BA10A}">
      <p15:sldGuideLst xmlns:p15="http://schemas.microsoft.com/office/powerpoint/2012/main">
        <p15:guide id="1" orient="horz" pos="288">
          <p15:clr>
            <a:srgbClr val="A4A3A4"/>
          </p15:clr>
        </p15:guide>
        <p15:guide id="2" orient="horz" pos="3744">
          <p15:clr>
            <a:srgbClr val="A4A3A4"/>
          </p15:clr>
        </p15:guide>
        <p15:guide id="3" orient="horz" pos="960">
          <p15:clr>
            <a:srgbClr val="A4A3A4"/>
          </p15:clr>
        </p15:guide>
        <p15:guide id="4" orient="horz" pos="720">
          <p15:clr>
            <a:srgbClr val="A4A3A4"/>
          </p15:clr>
        </p15:guide>
        <p15:guide id="5" pos="336">
          <p15:clr>
            <a:srgbClr val="A4A3A4"/>
          </p15:clr>
        </p15:guide>
        <p15:guide id="6" pos="5472">
          <p15:clr>
            <a:srgbClr val="A4A3A4"/>
          </p15:clr>
        </p15:guide>
      </p15:sldGuideLst>
    </p:ext>
    <p:ext uri="{2D200454-40CA-4A62-9FC3-DE9A4176ACB9}">
      <p15:notesGuideLst xmlns:p15="http://schemas.microsoft.com/office/powerpoint/2012/main">
        <p15:guide id="1" orient="horz" pos="2904">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F2D6"/>
    <a:srgbClr val="CFCDEF"/>
    <a:srgbClr val="B2CCE5"/>
    <a:srgbClr val="5CA1FB"/>
    <a:srgbClr val="9890C8"/>
    <a:srgbClr val="3C4F82"/>
    <a:srgbClr val="777777"/>
    <a:srgbClr val="8BADE5"/>
    <a:srgbClr val="B3C2D7"/>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81" autoAdjust="0"/>
    <p:restoredTop sz="75245" autoAdjust="0"/>
  </p:normalViewPr>
  <p:slideViewPr>
    <p:cSldViewPr>
      <p:cViewPr varScale="1">
        <p:scale>
          <a:sx n="66" d="100"/>
          <a:sy n="66" d="100"/>
        </p:scale>
        <p:origin x="52" y="68"/>
      </p:cViewPr>
      <p:guideLst>
        <p:guide orient="horz" pos="288"/>
        <p:guide orient="horz" pos="3744"/>
        <p:guide orient="horz" pos="960"/>
        <p:guide orient="horz" pos="720"/>
        <p:guide pos="336"/>
        <p:guide pos="54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5" d="100"/>
          <a:sy n="75" d="100"/>
        </p:scale>
        <p:origin x="-1938" y="-108"/>
      </p:cViewPr>
      <p:guideLst>
        <p:guide orient="horz" pos="2904"/>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100" name="Rectangle 20"/>
          <p:cNvSpPr>
            <a:spLocks noChangeArrowheads="1"/>
          </p:cNvSpPr>
          <p:nvPr/>
        </p:nvSpPr>
        <p:spPr bwMode="auto">
          <a:xfrm>
            <a:off x="4070350" y="8660584"/>
            <a:ext cx="2133600" cy="464497"/>
          </a:xfrm>
          <a:prstGeom prst="rect">
            <a:avLst/>
          </a:prstGeom>
          <a:noFill/>
          <a:ln w="9525">
            <a:noFill/>
            <a:miter lim="800000"/>
            <a:headEnd/>
            <a:tailEnd/>
          </a:ln>
          <a:effectLst/>
        </p:spPr>
        <p:txBody>
          <a:bodyPr lIns="18906" tIns="0" rIns="18906" bIns="0" anchor="b"/>
          <a:lstStyle/>
          <a:p>
            <a:pPr algn="r" defTabSz="949325">
              <a:lnSpc>
                <a:spcPct val="89000"/>
              </a:lnSpc>
              <a:spcBef>
                <a:spcPct val="40000"/>
              </a:spcBef>
            </a:pPr>
            <a:r>
              <a:rPr lang="en-US" sz="900" b="0" dirty="0"/>
              <a:t>© </a:t>
            </a:r>
            <a:r>
              <a:rPr lang="en-US" sz="900" b="0" dirty="0" smtClean="0"/>
              <a:t>2011 </a:t>
            </a:r>
            <a:r>
              <a:rPr lang="en-US" sz="900" b="0" dirty="0"/>
              <a:t>Carnegie Mellon University</a:t>
            </a:r>
          </a:p>
          <a:p>
            <a:pPr algn="l" defTabSz="949325">
              <a:lnSpc>
                <a:spcPct val="89000"/>
              </a:lnSpc>
              <a:spcBef>
                <a:spcPct val="40000"/>
              </a:spcBef>
            </a:pPr>
            <a:r>
              <a:rPr lang="en-US" sz="800" b="0" i="1" dirty="0">
                <a:latin typeface="Times New Roman" pitchFamily="18" charset="0"/>
              </a:rPr>
              <a:t>  </a:t>
            </a:r>
          </a:p>
        </p:txBody>
      </p:sp>
      <p:sp>
        <p:nvSpPr>
          <p:cNvPr id="46101" name="Rectangle 21"/>
          <p:cNvSpPr>
            <a:spLocks noChangeArrowheads="1"/>
          </p:cNvSpPr>
          <p:nvPr/>
        </p:nvSpPr>
        <p:spPr bwMode="auto">
          <a:xfrm>
            <a:off x="6447479" y="8801677"/>
            <a:ext cx="335269" cy="227585"/>
          </a:xfrm>
          <a:prstGeom prst="rect">
            <a:avLst/>
          </a:prstGeom>
          <a:noFill/>
          <a:ln w="9525">
            <a:noFill/>
            <a:miter lim="800000"/>
            <a:headEnd/>
            <a:tailEnd/>
          </a:ln>
          <a:effectLst/>
        </p:spPr>
        <p:txBody>
          <a:bodyPr wrap="none" lIns="88226" tIns="44112" rIns="88226" bIns="44112">
            <a:spAutoFit/>
          </a:bodyPr>
          <a:lstStyle/>
          <a:p>
            <a:pPr defTabSz="901700" eaLnBrk="0" hangingPunct="0">
              <a:lnSpc>
                <a:spcPct val="90000"/>
              </a:lnSpc>
              <a:spcBef>
                <a:spcPct val="0"/>
              </a:spcBef>
            </a:pPr>
            <a:fld id="{24F65259-A48A-4FB1-B96D-DD7DA3AEB2FA}" type="slidenum">
              <a:rPr lang="en-US" sz="1000"/>
              <a:pPr defTabSz="901700" eaLnBrk="0" hangingPunct="0">
                <a:lnSpc>
                  <a:spcPct val="90000"/>
                </a:lnSpc>
                <a:spcBef>
                  <a:spcPct val="0"/>
                </a:spcBef>
              </a:pPr>
              <a:t>‹#›</a:t>
            </a:fld>
            <a:endParaRPr lang="en-US" sz="1000"/>
          </a:p>
        </p:txBody>
      </p:sp>
      <p:sp>
        <p:nvSpPr>
          <p:cNvPr id="46102" name="Line 22"/>
          <p:cNvSpPr>
            <a:spLocks noChangeShapeType="1"/>
          </p:cNvSpPr>
          <p:nvPr/>
        </p:nvSpPr>
        <p:spPr bwMode="auto">
          <a:xfrm flipH="1">
            <a:off x="228600" y="8687534"/>
            <a:ext cx="6477000" cy="0"/>
          </a:xfrm>
          <a:prstGeom prst="line">
            <a:avLst/>
          </a:prstGeom>
          <a:noFill/>
          <a:ln w="6350">
            <a:solidFill>
              <a:schemeClr val="tx1"/>
            </a:solidFill>
            <a:round/>
            <a:headEnd/>
            <a:tailEnd/>
          </a:ln>
          <a:effectLst/>
        </p:spPr>
        <p:txBody>
          <a:bodyPr wrap="none" anchor="ctr">
            <a:spAutoFit/>
          </a:bodyPr>
          <a:lstStyle/>
          <a:p>
            <a:endParaRPr lang="en-US"/>
          </a:p>
        </p:txBody>
      </p:sp>
      <p:pic>
        <p:nvPicPr>
          <p:cNvPr id="46103" name="Picture 23" descr="SEI_CMU_1Line_Blk"/>
          <p:cNvPicPr>
            <a:picLocks noChangeAspect="1" noChangeArrowheads="1"/>
          </p:cNvPicPr>
          <p:nvPr/>
        </p:nvPicPr>
        <p:blipFill>
          <a:blip r:embed="rId2" cstate="print"/>
          <a:srcRect/>
          <a:stretch>
            <a:fillRect/>
          </a:stretch>
        </p:blipFill>
        <p:spPr bwMode="auto">
          <a:xfrm>
            <a:off x="260350" y="8782653"/>
            <a:ext cx="3727450" cy="221944"/>
          </a:xfrm>
          <a:prstGeom prst="rect">
            <a:avLst/>
          </a:prstGeom>
          <a:noFill/>
        </p:spPr>
      </p:pic>
      <p:sp>
        <p:nvSpPr>
          <p:cNvPr id="46104" name="Rectangle 24"/>
          <p:cNvSpPr>
            <a:spLocks noGrp="1" noChangeArrowheads="1"/>
          </p:cNvSpPr>
          <p:nvPr>
            <p:ph type="hdr" sz="quarter"/>
          </p:nvPr>
        </p:nvSpPr>
        <p:spPr bwMode="auto">
          <a:xfrm>
            <a:off x="573088" y="296455"/>
            <a:ext cx="2703512" cy="46608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defTabSz="949325">
              <a:lnSpc>
                <a:spcPct val="90000"/>
              </a:lnSpc>
              <a:defRPr sz="900"/>
            </a:lvl1pPr>
          </a:lstStyle>
          <a:p>
            <a:r>
              <a:rPr lang="en-US" dirty="0" smtClean="0"/>
              <a:t>Author</a:t>
            </a:r>
            <a:endParaRPr lang="en-US" dirty="0"/>
          </a:p>
          <a:p>
            <a:r>
              <a:rPr lang="en-US" dirty="0" smtClean="0"/>
              <a:t>Program</a:t>
            </a:r>
            <a:endParaRPr lang="en-US" dirty="0"/>
          </a:p>
        </p:txBody>
      </p:sp>
      <p:sp>
        <p:nvSpPr>
          <p:cNvPr id="46105" name="Rectangle 25"/>
          <p:cNvSpPr>
            <a:spLocks noGrp="1" noChangeArrowheads="1"/>
          </p:cNvSpPr>
          <p:nvPr>
            <p:ph type="dt" idx="1"/>
          </p:nvPr>
        </p:nvSpPr>
        <p:spPr bwMode="auto">
          <a:xfrm>
            <a:off x="3733801" y="296455"/>
            <a:ext cx="2703513" cy="466083"/>
          </a:xfrm>
          <a:prstGeom prst="rect">
            <a:avLst/>
          </a:prstGeom>
          <a:noFill/>
          <a:ln w="9525">
            <a:noFill/>
            <a:miter lim="800000"/>
            <a:headEnd/>
            <a:tailEnd/>
          </a:ln>
          <a:effectLst/>
        </p:spPr>
        <p:txBody>
          <a:bodyPr vert="horz" wrap="square" lIns="18906" tIns="0" rIns="18906" bIns="0" numCol="1" anchor="t" anchorCtr="0" compatLnSpc="1">
            <a:prstTxWarp prst="textNoShape">
              <a:avLst/>
            </a:prstTxWarp>
          </a:bodyPr>
          <a:lstStyle>
            <a:lvl1pPr algn="r" defTabSz="949325" eaLnBrk="0" hangingPunct="0">
              <a:spcBef>
                <a:spcPct val="0"/>
              </a:spcBef>
              <a:defRPr sz="1000" b="0"/>
            </a:lvl1pPr>
          </a:lstStyle>
          <a:p>
            <a:fld id="{4DE379C5-7B6E-43F7-839E-15A93E6C3F68}" type="datetime1">
              <a:rPr lang="en-US"/>
              <a:pPr/>
              <a:t>6/12/2015</a:t>
            </a:fld>
            <a:endParaRPr lang="en-US"/>
          </a:p>
        </p:txBody>
      </p:sp>
    </p:spTree>
    <p:extLst>
      <p:ext uri="{BB962C8B-B14F-4D97-AF65-F5344CB8AC3E}">
        <p14:creationId xmlns:p14="http://schemas.microsoft.com/office/powerpoint/2010/main" val="42248488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2" name="Rectangle 4"/>
          <p:cNvSpPr>
            <a:spLocks noGrp="1" noRot="1" noChangeAspect="1" noChangeArrowheads="1" noTextEdit="1"/>
          </p:cNvSpPr>
          <p:nvPr>
            <p:ph type="sldImg" idx="2"/>
          </p:nvPr>
        </p:nvSpPr>
        <p:spPr bwMode="auto">
          <a:xfrm>
            <a:off x="1162050" y="692150"/>
            <a:ext cx="4610100" cy="3457575"/>
          </a:xfrm>
          <a:prstGeom prst="rect">
            <a:avLst/>
          </a:prstGeom>
          <a:noFill/>
          <a:ln w="9525">
            <a:solidFill>
              <a:srgbClr val="000000"/>
            </a:solidFill>
            <a:miter lim="800000"/>
            <a:headEnd/>
            <a:tailEnd/>
          </a:ln>
          <a:effectLst/>
        </p:spPr>
      </p:sp>
      <p:sp>
        <p:nvSpPr>
          <p:cNvPr id="7173" name="Rectangle 5"/>
          <p:cNvSpPr>
            <a:spLocks noGrp="1" noChangeArrowheads="1"/>
          </p:cNvSpPr>
          <p:nvPr>
            <p:ph type="body" sz="quarter" idx="3"/>
          </p:nvPr>
        </p:nvSpPr>
        <p:spPr bwMode="auto">
          <a:xfrm>
            <a:off x="923925" y="4380229"/>
            <a:ext cx="5086350" cy="4147188"/>
          </a:xfrm>
          <a:prstGeom prst="rect">
            <a:avLst/>
          </a:prstGeom>
          <a:noFill/>
          <a:ln w="9525">
            <a:noFill/>
            <a:miter lim="800000"/>
            <a:headEnd/>
            <a:tailEnd/>
          </a:ln>
        </p:spPr>
        <p:txBody>
          <a:bodyPr vert="horz" wrap="square" lIns="92309" tIns="46154" rIns="92309" bIns="46154" numCol="1" anchor="t" anchorCtr="0" compatLnSpc="1">
            <a:prstTxWarp prst="textNoShape">
              <a:avLst/>
            </a:prstTxWarp>
          </a:bodyPr>
          <a:lstStyle/>
          <a:p>
            <a:pPr lvl="0"/>
            <a:r>
              <a:rPr lang="en-US" smtClean="0"/>
              <a:t>Click to edit Master text styles</a:t>
            </a:r>
          </a:p>
        </p:txBody>
      </p:sp>
      <p:sp>
        <p:nvSpPr>
          <p:cNvPr id="7188" name="Rectangle 20"/>
          <p:cNvSpPr>
            <a:spLocks noChangeArrowheads="1"/>
          </p:cNvSpPr>
          <p:nvPr/>
        </p:nvSpPr>
        <p:spPr bwMode="auto">
          <a:xfrm>
            <a:off x="4070350" y="8660584"/>
            <a:ext cx="2133600" cy="464497"/>
          </a:xfrm>
          <a:prstGeom prst="rect">
            <a:avLst/>
          </a:prstGeom>
          <a:noFill/>
          <a:ln w="9525">
            <a:noFill/>
            <a:miter lim="800000"/>
            <a:headEnd/>
            <a:tailEnd/>
          </a:ln>
          <a:effectLst/>
        </p:spPr>
        <p:txBody>
          <a:bodyPr lIns="18906" tIns="0" rIns="18906" bIns="0" anchor="b"/>
          <a:lstStyle/>
          <a:p>
            <a:pPr algn="r" defTabSz="949325">
              <a:lnSpc>
                <a:spcPct val="89000"/>
              </a:lnSpc>
              <a:spcBef>
                <a:spcPct val="40000"/>
              </a:spcBef>
            </a:pPr>
            <a:r>
              <a:rPr lang="en-US" sz="900" b="0" dirty="0"/>
              <a:t>© </a:t>
            </a:r>
            <a:r>
              <a:rPr lang="en-US" sz="900" b="0" dirty="0" smtClean="0"/>
              <a:t>2011 </a:t>
            </a:r>
            <a:r>
              <a:rPr lang="en-US" sz="900" b="0" dirty="0"/>
              <a:t>Carnegie Mellon University</a:t>
            </a:r>
          </a:p>
          <a:p>
            <a:pPr algn="l" defTabSz="949325">
              <a:lnSpc>
                <a:spcPct val="89000"/>
              </a:lnSpc>
              <a:spcBef>
                <a:spcPct val="40000"/>
              </a:spcBef>
            </a:pPr>
            <a:r>
              <a:rPr lang="en-US" sz="800" b="0" i="1" dirty="0">
                <a:latin typeface="Times New Roman" pitchFamily="18" charset="0"/>
              </a:rPr>
              <a:t>  </a:t>
            </a:r>
          </a:p>
        </p:txBody>
      </p:sp>
      <p:sp>
        <p:nvSpPr>
          <p:cNvPr id="7189" name="Rectangle 21"/>
          <p:cNvSpPr>
            <a:spLocks noChangeArrowheads="1"/>
          </p:cNvSpPr>
          <p:nvPr/>
        </p:nvSpPr>
        <p:spPr bwMode="auto">
          <a:xfrm>
            <a:off x="6447479" y="8801677"/>
            <a:ext cx="335269" cy="227585"/>
          </a:xfrm>
          <a:prstGeom prst="rect">
            <a:avLst/>
          </a:prstGeom>
          <a:noFill/>
          <a:ln w="9525">
            <a:noFill/>
            <a:miter lim="800000"/>
            <a:headEnd/>
            <a:tailEnd/>
          </a:ln>
          <a:effectLst/>
        </p:spPr>
        <p:txBody>
          <a:bodyPr wrap="none" lIns="88226" tIns="44112" rIns="88226" bIns="44112">
            <a:spAutoFit/>
          </a:bodyPr>
          <a:lstStyle/>
          <a:p>
            <a:pPr defTabSz="901700" eaLnBrk="0" hangingPunct="0">
              <a:lnSpc>
                <a:spcPct val="90000"/>
              </a:lnSpc>
              <a:spcBef>
                <a:spcPct val="0"/>
              </a:spcBef>
            </a:pPr>
            <a:fld id="{0DE6EE2A-885F-469E-B131-07DDFA452DFC}" type="slidenum">
              <a:rPr lang="en-US" sz="1000"/>
              <a:pPr defTabSz="901700" eaLnBrk="0" hangingPunct="0">
                <a:lnSpc>
                  <a:spcPct val="90000"/>
                </a:lnSpc>
                <a:spcBef>
                  <a:spcPct val="0"/>
                </a:spcBef>
              </a:pPr>
              <a:t>‹#›</a:t>
            </a:fld>
            <a:endParaRPr lang="en-US" sz="1000"/>
          </a:p>
        </p:txBody>
      </p:sp>
      <p:sp>
        <p:nvSpPr>
          <p:cNvPr id="7190" name="Line 22"/>
          <p:cNvSpPr>
            <a:spLocks noChangeShapeType="1"/>
          </p:cNvSpPr>
          <p:nvPr/>
        </p:nvSpPr>
        <p:spPr bwMode="auto">
          <a:xfrm flipH="1">
            <a:off x="228600" y="8687534"/>
            <a:ext cx="6477000" cy="0"/>
          </a:xfrm>
          <a:prstGeom prst="line">
            <a:avLst/>
          </a:prstGeom>
          <a:noFill/>
          <a:ln w="6350">
            <a:solidFill>
              <a:schemeClr val="tx1"/>
            </a:solidFill>
            <a:round/>
            <a:headEnd/>
            <a:tailEnd/>
          </a:ln>
          <a:effectLst/>
        </p:spPr>
        <p:txBody>
          <a:bodyPr wrap="none" anchor="ctr">
            <a:spAutoFit/>
          </a:bodyPr>
          <a:lstStyle/>
          <a:p>
            <a:endParaRPr lang="en-US"/>
          </a:p>
        </p:txBody>
      </p:sp>
      <p:pic>
        <p:nvPicPr>
          <p:cNvPr id="7191" name="Picture 23" descr="SEI_CMU_1Line_Blk"/>
          <p:cNvPicPr>
            <a:picLocks noChangeAspect="1" noChangeArrowheads="1"/>
          </p:cNvPicPr>
          <p:nvPr/>
        </p:nvPicPr>
        <p:blipFill>
          <a:blip r:embed="rId2"/>
          <a:srcRect/>
          <a:stretch>
            <a:fillRect/>
          </a:stretch>
        </p:blipFill>
        <p:spPr bwMode="auto">
          <a:xfrm>
            <a:off x="260350" y="8782653"/>
            <a:ext cx="3727450" cy="221944"/>
          </a:xfrm>
          <a:prstGeom prst="rect">
            <a:avLst/>
          </a:prstGeom>
          <a:noFill/>
        </p:spPr>
      </p:pic>
      <p:sp>
        <p:nvSpPr>
          <p:cNvPr id="7192" name="Rectangle 24"/>
          <p:cNvSpPr>
            <a:spLocks noGrp="1" noChangeArrowheads="1"/>
          </p:cNvSpPr>
          <p:nvPr>
            <p:ph type="hdr" sz="quarter"/>
          </p:nvPr>
        </p:nvSpPr>
        <p:spPr bwMode="auto">
          <a:xfrm>
            <a:off x="573088" y="296455"/>
            <a:ext cx="2703512" cy="46608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defTabSz="949325">
              <a:lnSpc>
                <a:spcPct val="90000"/>
              </a:lnSpc>
              <a:defRPr sz="900"/>
            </a:lvl1pPr>
          </a:lstStyle>
          <a:p>
            <a:r>
              <a:rPr lang="en-US" dirty="0" smtClean="0"/>
              <a:t>Author</a:t>
            </a:r>
          </a:p>
          <a:p>
            <a:r>
              <a:rPr lang="en-US" dirty="0" smtClean="0"/>
              <a:t>Program</a:t>
            </a:r>
            <a:endParaRPr lang="en-US" dirty="0"/>
          </a:p>
        </p:txBody>
      </p:sp>
      <p:sp>
        <p:nvSpPr>
          <p:cNvPr id="7193" name="Rectangle 25"/>
          <p:cNvSpPr>
            <a:spLocks noGrp="1" noChangeArrowheads="1"/>
          </p:cNvSpPr>
          <p:nvPr>
            <p:ph type="dt" idx="1"/>
          </p:nvPr>
        </p:nvSpPr>
        <p:spPr bwMode="auto">
          <a:xfrm>
            <a:off x="3733801" y="296455"/>
            <a:ext cx="2703513" cy="466083"/>
          </a:xfrm>
          <a:prstGeom prst="rect">
            <a:avLst/>
          </a:prstGeom>
          <a:noFill/>
          <a:ln w="9525">
            <a:noFill/>
            <a:miter lim="800000"/>
            <a:headEnd/>
            <a:tailEnd/>
          </a:ln>
          <a:effectLst/>
        </p:spPr>
        <p:txBody>
          <a:bodyPr vert="horz" wrap="square" lIns="18906" tIns="0" rIns="18906" bIns="0" numCol="1" anchor="t" anchorCtr="0" compatLnSpc="1">
            <a:prstTxWarp prst="textNoShape">
              <a:avLst/>
            </a:prstTxWarp>
          </a:bodyPr>
          <a:lstStyle>
            <a:lvl1pPr algn="r" defTabSz="949325" eaLnBrk="0" hangingPunct="0">
              <a:spcBef>
                <a:spcPct val="0"/>
              </a:spcBef>
              <a:defRPr sz="1000" b="0"/>
            </a:lvl1pPr>
          </a:lstStyle>
          <a:p>
            <a:fld id="{4198ABD0-4616-4184-9DBE-3A14688CE665}" type="datetime1">
              <a:rPr lang="en-US"/>
              <a:pPr/>
              <a:t>6/12/2015</a:t>
            </a:fld>
            <a:endParaRPr lang="en-US"/>
          </a:p>
        </p:txBody>
      </p:sp>
    </p:spTree>
    <p:extLst>
      <p:ext uri="{BB962C8B-B14F-4D97-AF65-F5344CB8AC3E}">
        <p14:creationId xmlns:p14="http://schemas.microsoft.com/office/powerpoint/2010/main" val="2142567384"/>
      </p:ext>
    </p:extLst>
  </p:cSld>
  <p:clrMap bg1="lt1" tx1="dk1" bg2="lt2" tx2="dk2" accent1="accent1" accent2="accent2" accent3="accent3" accent4="accent4" accent5="accent5" accent6="accent6" hlink="hlink" folHlink="folHlink"/>
  <p:hf ftr="0"/>
  <p:notesStyle>
    <a:lvl1pPr algn="l" rtl="0" fontAlgn="base">
      <a:spcBef>
        <a:spcPct val="30000"/>
      </a:spcBef>
      <a:spcAft>
        <a:spcPct val="0"/>
      </a:spcAft>
      <a:tabLst>
        <a:tab pos="292100" algn="l"/>
        <a:tab pos="571500" algn="l"/>
      </a:tabLst>
      <a:defRPr sz="1000" kern="1200">
        <a:solidFill>
          <a:schemeClr val="tx1"/>
        </a:solidFill>
        <a:latin typeface="Arial" charset="0"/>
        <a:ea typeface="ＭＳ Ｐゴシック" pitchFamily="1" charset="-128"/>
        <a:cs typeface="+mn-cs"/>
      </a:defRPr>
    </a:lvl1pPr>
    <a:lvl2pPr marL="342900" algn="l" rtl="0" fontAlgn="base">
      <a:spcBef>
        <a:spcPct val="30000"/>
      </a:spcBef>
      <a:spcAft>
        <a:spcPct val="0"/>
      </a:spcAft>
      <a:tabLst>
        <a:tab pos="292100" algn="l"/>
        <a:tab pos="571500" algn="l"/>
      </a:tabLst>
      <a:defRPr sz="1000" kern="1200">
        <a:solidFill>
          <a:schemeClr val="tx1"/>
        </a:solidFill>
        <a:latin typeface="Arial" charset="0"/>
        <a:ea typeface="ＭＳ Ｐゴシック" pitchFamily="1" charset="-128"/>
        <a:cs typeface="+mn-cs"/>
      </a:defRPr>
    </a:lvl2pPr>
    <a:lvl3pPr marL="635000" algn="l" rtl="0" fontAlgn="base">
      <a:spcBef>
        <a:spcPct val="30000"/>
      </a:spcBef>
      <a:spcAft>
        <a:spcPct val="0"/>
      </a:spcAft>
      <a:tabLst>
        <a:tab pos="292100" algn="l"/>
        <a:tab pos="571500" algn="l"/>
      </a:tabLst>
      <a:defRPr sz="1000" kern="1200">
        <a:solidFill>
          <a:schemeClr val="tx1"/>
        </a:solidFill>
        <a:latin typeface="Arial" charset="0"/>
        <a:ea typeface="ＭＳ Ｐゴシック" pitchFamily="1" charset="-128"/>
        <a:cs typeface="+mn-cs"/>
      </a:defRPr>
    </a:lvl3pPr>
    <a:lvl4pPr marL="914400" algn="l" rtl="0" fontAlgn="base">
      <a:spcBef>
        <a:spcPct val="30000"/>
      </a:spcBef>
      <a:spcAft>
        <a:spcPct val="0"/>
      </a:spcAft>
      <a:buChar char="•"/>
      <a:tabLst>
        <a:tab pos="292100" algn="l"/>
        <a:tab pos="571500" algn="l"/>
      </a:tabLst>
      <a:defRPr sz="1000" kern="1200">
        <a:solidFill>
          <a:schemeClr val="tx1"/>
        </a:solidFill>
        <a:latin typeface="Arial" charset="0"/>
        <a:ea typeface="ＭＳ Ｐゴシック" pitchFamily="1" charset="-128"/>
        <a:cs typeface="+mn-cs"/>
      </a:defRPr>
    </a:lvl4pPr>
    <a:lvl5pPr marL="1828800" algn="l" rtl="0" fontAlgn="base">
      <a:spcBef>
        <a:spcPct val="30000"/>
      </a:spcBef>
      <a:spcAft>
        <a:spcPct val="0"/>
      </a:spcAft>
      <a:tabLst>
        <a:tab pos="292100" algn="l"/>
        <a:tab pos="571500" algn="l"/>
      </a:tabLst>
      <a:defRPr sz="1000" kern="1200">
        <a:solidFill>
          <a:schemeClr val="tx1"/>
        </a:solidFill>
        <a:latin typeface="Arial"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4"/>
          <p:cNvSpPr>
            <a:spLocks noGrp="1" noChangeArrowheads="1"/>
          </p:cNvSpPr>
          <p:nvPr>
            <p:ph type="hdr" sz="quarter"/>
          </p:nvPr>
        </p:nvSpPr>
        <p:spPr>
          <a:ln/>
        </p:spPr>
        <p:txBody>
          <a:bodyPr/>
          <a:lstStyle/>
          <a:p>
            <a:r>
              <a:rPr lang="en-US" dirty="0" smtClean="0"/>
              <a:t>Author</a:t>
            </a:r>
            <a:endParaRPr lang="en-US" dirty="0"/>
          </a:p>
          <a:p>
            <a:r>
              <a:rPr lang="en-US" dirty="0" smtClean="0"/>
              <a:t>Software Engineering Institute</a:t>
            </a:r>
            <a:endParaRPr lang="en-US" dirty="0"/>
          </a:p>
        </p:txBody>
      </p:sp>
      <p:sp>
        <p:nvSpPr>
          <p:cNvPr id="5" name="Rectangle 25"/>
          <p:cNvSpPr>
            <a:spLocks noGrp="1" noChangeArrowheads="1"/>
          </p:cNvSpPr>
          <p:nvPr>
            <p:ph type="dt" idx="1"/>
          </p:nvPr>
        </p:nvSpPr>
        <p:spPr>
          <a:ln/>
        </p:spPr>
        <p:txBody>
          <a:bodyPr/>
          <a:lstStyle/>
          <a:p>
            <a:fld id="{99C3B6CE-DE98-4563-AEE2-D1C7B3B2E57C}" type="datetime1">
              <a:rPr lang="en-US"/>
              <a:pPr/>
              <a:t>6/12/2015</a:t>
            </a:fld>
            <a:endParaRPr lang="en-US"/>
          </a:p>
        </p:txBody>
      </p:sp>
      <p:sp>
        <p:nvSpPr>
          <p:cNvPr id="876546" name="Rectangle 2"/>
          <p:cNvSpPr>
            <a:spLocks noGrp="1" noRot="1" noChangeAspect="1" noChangeArrowheads="1" noTextEdit="1"/>
          </p:cNvSpPr>
          <p:nvPr>
            <p:ph type="sldImg"/>
          </p:nvPr>
        </p:nvSpPr>
        <p:spPr>
          <a:ln/>
        </p:spPr>
      </p:sp>
      <p:sp>
        <p:nvSpPr>
          <p:cNvPr id="876547" name="Rectangle 3"/>
          <p:cNvSpPr>
            <a:spLocks noGrp="1" noChangeArrowheads="1"/>
          </p:cNvSpPr>
          <p:nvPr>
            <p:ph type="body" idx="1"/>
          </p:nvPr>
        </p:nvSpPr>
        <p:spPr/>
        <p:txBody>
          <a:bodyPr/>
          <a:lstStyle/>
          <a:p>
            <a:pPr marL="228600" indent="-228600"/>
            <a:r>
              <a:rPr lang="en-US" b="1"/>
              <a:t>Title Slide</a:t>
            </a:r>
          </a:p>
          <a:p>
            <a:pPr marL="685800" lvl="1" indent="-342900"/>
            <a:r>
              <a:rPr lang="en-US"/>
              <a:t>Title and Subtitle text blocks should not be moved from their position if at all possible.</a:t>
            </a:r>
          </a:p>
          <a:p>
            <a:pPr marL="228600" indent="-228600"/>
            <a:endParaRPr lang="en-US"/>
          </a:p>
          <a:p>
            <a:pPr marL="228600" indent="-228600"/>
            <a:endParaRPr lang="en-US"/>
          </a:p>
          <a:p>
            <a:pPr marL="228600" indent="-228600"/>
            <a:endParaRPr lang="en-US"/>
          </a:p>
        </p:txBody>
      </p:sp>
    </p:spTree>
    <p:extLst>
      <p:ext uri="{BB962C8B-B14F-4D97-AF65-F5344CB8AC3E}">
        <p14:creationId xmlns:p14="http://schemas.microsoft.com/office/powerpoint/2010/main" val="10437875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4"/>
          <p:cNvSpPr>
            <a:spLocks noGrp="1" noChangeArrowheads="1"/>
          </p:cNvSpPr>
          <p:nvPr>
            <p:ph type="hdr" sz="quarter"/>
          </p:nvPr>
        </p:nvSpPr>
        <p:spPr>
          <a:ln/>
        </p:spPr>
        <p:txBody>
          <a:bodyPr/>
          <a:lstStyle/>
          <a:p>
            <a:r>
              <a:rPr lang="en-US" dirty="0" smtClean="0"/>
              <a:t>Author</a:t>
            </a:r>
            <a:endParaRPr lang="en-US" dirty="0"/>
          </a:p>
          <a:p>
            <a:r>
              <a:rPr lang="en-US" dirty="0" smtClean="0"/>
              <a:t>Software Engineering Institute</a:t>
            </a:r>
            <a:endParaRPr lang="en-US" dirty="0"/>
          </a:p>
        </p:txBody>
      </p:sp>
      <p:sp>
        <p:nvSpPr>
          <p:cNvPr id="5" name="Rectangle 25"/>
          <p:cNvSpPr>
            <a:spLocks noGrp="1" noChangeArrowheads="1"/>
          </p:cNvSpPr>
          <p:nvPr>
            <p:ph type="dt" idx="1"/>
          </p:nvPr>
        </p:nvSpPr>
        <p:spPr>
          <a:ln/>
        </p:spPr>
        <p:txBody>
          <a:bodyPr/>
          <a:lstStyle/>
          <a:p>
            <a:fld id="{7714C061-06BC-4B45-90DB-3968B0D850B7}" type="datetime1">
              <a:rPr lang="en-US"/>
              <a:pPr/>
              <a:t>6/12/2015</a:t>
            </a:fld>
            <a:endParaRPr lang="en-US"/>
          </a:p>
        </p:txBody>
      </p:sp>
      <p:sp>
        <p:nvSpPr>
          <p:cNvPr id="923650" name="Rectangle 2"/>
          <p:cNvSpPr>
            <a:spLocks noGrp="1" noRot="1" noChangeAspect="1" noChangeArrowheads="1" noTextEdit="1"/>
          </p:cNvSpPr>
          <p:nvPr>
            <p:ph type="sldImg"/>
          </p:nvPr>
        </p:nvSpPr>
        <p:spPr>
          <a:ln/>
        </p:spPr>
      </p:sp>
      <p:sp>
        <p:nvSpPr>
          <p:cNvPr id="92365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6765228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4"/>
          <p:cNvSpPr>
            <a:spLocks noGrp="1" noChangeArrowheads="1"/>
          </p:cNvSpPr>
          <p:nvPr>
            <p:ph type="hdr" sz="quarter"/>
          </p:nvPr>
        </p:nvSpPr>
        <p:spPr>
          <a:ln/>
        </p:spPr>
        <p:txBody>
          <a:bodyPr/>
          <a:lstStyle/>
          <a:p>
            <a:r>
              <a:rPr lang="en-US" dirty="0" smtClean="0"/>
              <a:t>Author</a:t>
            </a:r>
            <a:endParaRPr lang="en-US" dirty="0"/>
          </a:p>
          <a:p>
            <a:r>
              <a:rPr lang="en-US" dirty="0" smtClean="0"/>
              <a:t>Software Engineering Institute</a:t>
            </a:r>
            <a:endParaRPr lang="en-US" dirty="0"/>
          </a:p>
        </p:txBody>
      </p:sp>
      <p:sp>
        <p:nvSpPr>
          <p:cNvPr id="5" name="Rectangle 25"/>
          <p:cNvSpPr>
            <a:spLocks noGrp="1" noChangeArrowheads="1"/>
          </p:cNvSpPr>
          <p:nvPr>
            <p:ph type="dt" idx="1"/>
          </p:nvPr>
        </p:nvSpPr>
        <p:spPr>
          <a:ln/>
        </p:spPr>
        <p:txBody>
          <a:bodyPr/>
          <a:lstStyle/>
          <a:p>
            <a:fld id="{0CA285D9-272F-4F7F-85F0-149B059A8CB2}" type="datetime1">
              <a:rPr lang="en-US"/>
              <a:pPr/>
              <a:t>6/12/2015</a:t>
            </a:fld>
            <a:endParaRPr lang="en-US"/>
          </a:p>
        </p:txBody>
      </p:sp>
      <p:sp>
        <p:nvSpPr>
          <p:cNvPr id="923650" name="Rectangle 2"/>
          <p:cNvSpPr>
            <a:spLocks noGrp="1" noRot="1" noChangeAspect="1" noChangeArrowheads="1" noTextEdit="1"/>
          </p:cNvSpPr>
          <p:nvPr>
            <p:ph type="sldImg"/>
          </p:nvPr>
        </p:nvSpPr>
        <p:spPr>
          <a:ln/>
        </p:spPr>
      </p:sp>
      <p:sp>
        <p:nvSpPr>
          <p:cNvPr id="92365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5516955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84" name="Rectangle 12"/>
          <p:cNvSpPr>
            <a:spLocks noGrp="1" noChangeArrowheads="1"/>
          </p:cNvSpPr>
          <p:nvPr>
            <p:ph type="ctrTitle"/>
          </p:nvPr>
        </p:nvSpPr>
        <p:spPr bwMode="white">
          <a:xfrm>
            <a:off x="4267200" y="2293938"/>
            <a:ext cx="4267200" cy="1143000"/>
          </a:xfrm>
        </p:spPr>
        <p:txBody>
          <a:bodyPr lIns="91428" tIns="45714" rIns="91428" bIns="45714"/>
          <a:lstStyle>
            <a:lvl1pPr>
              <a:lnSpc>
                <a:spcPct val="100000"/>
              </a:lnSpc>
              <a:defRPr sz="2200"/>
            </a:lvl1pPr>
          </a:lstStyle>
          <a:p>
            <a:r>
              <a:rPr lang="en-US" smtClean="0"/>
              <a:t>Click to edit Master title style</a:t>
            </a:r>
            <a:endParaRPr lang="en-US"/>
          </a:p>
        </p:txBody>
      </p:sp>
      <p:sp>
        <p:nvSpPr>
          <p:cNvPr id="3085" name="Rectangle 13"/>
          <p:cNvSpPr>
            <a:spLocks noGrp="1" noChangeArrowheads="1"/>
          </p:cNvSpPr>
          <p:nvPr>
            <p:ph type="subTitle" idx="1"/>
          </p:nvPr>
        </p:nvSpPr>
        <p:spPr bwMode="white">
          <a:xfrm>
            <a:off x="4267200" y="3894138"/>
            <a:ext cx="4267200" cy="1751012"/>
          </a:xfrm>
        </p:spPr>
        <p:txBody>
          <a:bodyPr lIns="91428" tIns="45714" rIns="91428" bIns="45714"/>
          <a:lstStyle>
            <a:lvl1pPr>
              <a:spcAft>
                <a:spcPct val="0"/>
              </a:spcAft>
              <a:defRPr sz="1800"/>
            </a:lvl1pPr>
          </a:lstStyle>
          <a:p>
            <a:r>
              <a:rPr lang="en-US" smtClean="0"/>
              <a:t>Click to edit Master subtitle style</a:t>
            </a:r>
            <a:endParaRPr lang="en-US"/>
          </a:p>
        </p:txBody>
      </p:sp>
      <p:sp>
        <p:nvSpPr>
          <p:cNvPr id="3126" name="Rectangle 54"/>
          <p:cNvSpPr>
            <a:spLocks noChangeArrowheads="1"/>
          </p:cNvSpPr>
          <p:nvPr userDrawn="1"/>
        </p:nvSpPr>
        <p:spPr bwMode="auto">
          <a:xfrm>
            <a:off x="7478713" y="6410325"/>
            <a:ext cx="1665287" cy="212879"/>
          </a:xfrm>
          <a:prstGeom prst="rect">
            <a:avLst/>
          </a:prstGeom>
          <a:noFill/>
          <a:ln w="9525">
            <a:noFill/>
            <a:miter lim="800000"/>
            <a:headEnd/>
            <a:tailEnd/>
          </a:ln>
          <a:effectLst/>
        </p:spPr>
        <p:txBody>
          <a:bodyPr lIns="0" tIns="0">
            <a:spAutoFit/>
          </a:bodyPr>
          <a:lstStyle/>
          <a:p>
            <a:pPr algn="l" eaLnBrk="0" hangingPunct="0">
              <a:lnSpc>
                <a:spcPts val="1300"/>
              </a:lnSpc>
              <a:spcBef>
                <a:spcPct val="0"/>
              </a:spcBef>
            </a:pPr>
            <a:r>
              <a:rPr lang="en-US" sz="700" dirty="0">
                <a:solidFill>
                  <a:srgbClr val="000000"/>
                </a:solidFill>
              </a:rPr>
              <a:t>© </a:t>
            </a:r>
            <a:r>
              <a:rPr lang="en-US" sz="700" dirty="0" smtClean="0">
                <a:solidFill>
                  <a:srgbClr val="000000"/>
                </a:solidFill>
              </a:rPr>
              <a:t>2015 </a:t>
            </a:r>
            <a:r>
              <a:rPr lang="en-US" sz="700" dirty="0">
                <a:solidFill>
                  <a:srgbClr val="000000"/>
                </a:solidFill>
              </a:rPr>
              <a:t>Carnegie Mellon University</a:t>
            </a:r>
          </a:p>
        </p:txBody>
      </p:sp>
      <p:pic>
        <p:nvPicPr>
          <p:cNvPr id="3127" name="Picture 55" descr="SEI_CMU_1Line_Blk"/>
          <p:cNvPicPr>
            <a:picLocks noChangeAspect="1" noChangeArrowheads="1"/>
          </p:cNvPicPr>
          <p:nvPr userDrawn="1"/>
        </p:nvPicPr>
        <p:blipFill>
          <a:blip r:embed="rId2" cstate="print"/>
          <a:srcRect/>
          <a:stretch>
            <a:fillRect/>
          </a:stretch>
        </p:blipFill>
        <p:spPr bwMode="auto">
          <a:xfrm>
            <a:off x="233363" y="6216650"/>
            <a:ext cx="5651500" cy="336550"/>
          </a:xfrm>
          <a:prstGeom prst="rect">
            <a:avLst/>
          </a:prstGeom>
          <a:noFill/>
        </p:spPr>
      </p:pic>
      <p:sp>
        <p:nvSpPr>
          <p:cNvPr id="3128" name="Line 56"/>
          <p:cNvSpPr>
            <a:spLocks noChangeShapeType="1"/>
          </p:cNvSpPr>
          <p:nvPr userDrawn="1"/>
        </p:nvSpPr>
        <p:spPr bwMode="auto">
          <a:xfrm>
            <a:off x="0" y="6175375"/>
            <a:ext cx="9144000" cy="1588"/>
          </a:xfrm>
          <a:prstGeom prst="line">
            <a:avLst/>
          </a:prstGeom>
          <a:noFill/>
          <a:ln w="6350">
            <a:solidFill>
              <a:srgbClr val="808080"/>
            </a:solidFill>
            <a:round/>
            <a:headEnd/>
            <a:tailEnd/>
          </a:ln>
          <a:effectLst/>
        </p:spPr>
        <p:txBody>
          <a:bodyPr wrap="none" lIns="0" tIns="0" anchor="ctr"/>
          <a:lstStyle/>
          <a:p>
            <a:endParaRPr lang="en-US"/>
          </a:p>
        </p:txBody>
      </p:sp>
      <p:grpSp>
        <p:nvGrpSpPr>
          <p:cNvPr id="3129" name="Group 57"/>
          <p:cNvGrpSpPr>
            <a:grpSpLocks/>
          </p:cNvGrpSpPr>
          <p:nvPr userDrawn="1"/>
        </p:nvGrpSpPr>
        <p:grpSpPr bwMode="auto">
          <a:xfrm>
            <a:off x="20638" y="23813"/>
            <a:ext cx="4076700" cy="6124575"/>
            <a:chOff x="13" y="15"/>
            <a:chExt cx="2741" cy="3858"/>
          </a:xfrm>
        </p:grpSpPr>
        <p:sp>
          <p:nvSpPr>
            <p:cNvPr id="3130" name="Freeform 58"/>
            <p:cNvSpPr>
              <a:spLocks noChangeAspect="1"/>
            </p:cNvSpPr>
            <p:nvPr userDrawn="1"/>
          </p:nvSpPr>
          <p:spPr bwMode="auto">
            <a:xfrm>
              <a:off x="13" y="2190"/>
              <a:ext cx="1009" cy="98"/>
            </a:xfrm>
            <a:custGeom>
              <a:avLst/>
              <a:gdLst/>
              <a:ahLst/>
              <a:cxnLst>
                <a:cxn ang="0">
                  <a:pos x="1004" y="0"/>
                </a:cxn>
                <a:cxn ang="0">
                  <a:pos x="0" y="0"/>
                </a:cxn>
                <a:cxn ang="0">
                  <a:pos x="0" y="98"/>
                </a:cxn>
                <a:cxn ang="0">
                  <a:pos x="906" y="98"/>
                </a:cxn>
                <a:cxn ang="0">
                  <a:pos x="1004" y="0"/>
                </a:cxn>
              </a:cxnLst>
              <a:rect l="0" t="0" r="r" b="b"/>
              <a:pathLst>
                <a:path w="1004" h="98">
                  <a:moveTo>
                    <a:pt x="1004" y="0"/>
                  </a:moveTo>
                  <a:lnTo>
                    <a:pt x="0" y="0"/>
                  </a:lnTo>
                  <a:lnTo>
                    <a:pt x="0" y="98"/>
                  </a:lnTo>
                  <a:lnTo>
                    <a:pt x="906" y="98"/>
                  </a:lnTo>
                  <a:lnTo>
                    <a:pt x="1004" y="0"/>
                  </a:lnTo>
                  <a:close/>
                </a:path>
              </a:pathLst>
            </a:custGeom>
            <a:solidFill>
              <a:srgbClr val="3C4F82"/>
            </a:solidFill>
            <a:ln w="14351">
              <a:noFill/>
              <a:prstDash val="solid"/>
              <a:round/>
              <a:headEnd/>
              <a:tailEnd/>
            </a:ln>
          </p:spPr>
          <p:txBody>
            <a:bodyPr/>
            <a:lstStyle/>
            <a:p>
              <a:endParaRPr lang="en-US"/>
            </a:p>
          </p:txBody>
        </p:sp>
        <p:sp>
          <p:nvSpPr>
            <p:cNvPr id="3131" name="Freeform 59"/>
            <p:cNvSpPr>
              <a:spLocks noChangeAspect="1"/>
            </p:cNvSpPr>
            <p:nvPr userDrawn="1"/>
          </p:nvSpPr>
          <p:spPr bwMode="auto">
            <a:xfrm>
              <a:off x="13" y="1016"/>
              <a:ext cx="411" cy="98"/>
            </a:xfrm>
            <a:custGeom>
              <a:avLst/>
              <a:gdLst/>
              <a:ahLst/>
              <a:cxnLst>
                <a:cxn ang="0">
                  <a:pos x="311" y="0"/>
                </a:cxn>
                <a:cxn ang="0">
                  <a:pos x="0" y="0"/>
                </a:cxn>
                <a:cxn ang="0">
                  <a:pos x="0" y="98"/>
                </a:cxn>
                <a:cxn ang="0">
                  <a:pos x="409" y="98"/>
                </a:cxn>
                <a:cxn ang="0">
                  <a:pos x="311" y="0"/>
                </a:cxn>
              </a:cxnLst>
              <a:rect l="0" t="0" r="r" b="b"/>
              <a:pathLst>
                <a:path w="409" h="98">
                  <a:moveTo>
                    <a:pt x="311" y="0"/>
                  </a:moveTo>
                  <a:lnTo>
                    <a:pt x="0" y="0"/>
                  </a:lnTo>
                  <a:lnTo>
                    <a:pt x="0" y="98"/>
                  </a:lnTo>
                  <a:lnTo>
                    <a:pt x="409" y="98"/>
                  </a:lnTo>
                  <a:lnTo>
                    <a:pt x="311" y="0"/>
                  </a:lnTo>
                  <a:close/>
                </a:path>
              </a:pathLst>
            </a:custGeom>
            <a:solidFill>
              <a:srgbClr val="3C4F82"/>
            </a:solidFill>
            <a:ln w="14351">
              <a:noFill/>
              <a:prstDash val="solid"/>
              <a:round/>
              <a:headEnd/>
              <a:tailEnd/>
            </a:ln>
          </p:spPr>
          <p:txBody>
            <a:bodyPr/>
            <a:lstStyle/>
            <a:p>
              <a:endParaRPr lang="en-US"/>
            </a:p>
          </p:txBody>
        </p:sp>
        <p:sp>
          <p:nvSpPr>
            <p:cNvPr id="3132" name="Freeform 60"/>
            <p:cNvSpPr>
              <a:spLocks noChangeAspect="1"/>
            </p:cNvSpPr>
            <p:nvPr userDrawn="1"/>
          </p:nvSpPr>
          <p:spPr bwMode="auto">
            <a:xfrm>
              <a:off x="13" y="2789"/>
              <a:ext cx="420" cy="107"/>
            </a:xfrm>
            <a:custGeom>
              <a:avLst/>
              <a:gdLst/>
              <a:ahLst/>
              <a:cxnLst>
                <a:cxn ang="0">
                  <a:pos x="418" y="0"/>
                </a:cxn>
                <a:cxn ang="0">
                  <a:pos x="0" y="0"/>
                </a:cxn>
                <a:cxn ang="0">
                  <a:pos x="0" y="107"/>
                </a:cxn>
                <a:cxn ang="0">
                  <a:pos x="311" y="107"/>
                </a:cxn>
                <a:cxn ang="0">
                  <a:pos x="418" y="0"/>
                </a:cxn>
              </a:cxnLst>
              <a:rect l="0" t="0" r="r" b="b"/>
              <a:pathLst>
                <a:path w="418" h="107">
                  <a:moveTo>
                    <a:pt x="418" y="0"/>
                  </a:moveTo>
                  <a:lnTo>
                    <a:pt x="0" y="0"/>
                  </a:lnTo>
                  <a:lnTo>
                    <a:pt x="0" y="107"/>
                  </a:lnTo>
                  <a:lnTo>
                    <a:pt x="311" y="107"/>
                  </a:lnTo>
                  <a:lnTo>
                    <a:pt x="418" y="0"/>
                  </a:lnTo>
                  <a:close/>
                </a:path>
              </a:pathLst>
            </a:custGeom>
            <a:solidFill>
              <a:srgbClr val="3C4F82"/>
            </a:solidFill>
            <a:ln w="14351">
              <a:noFill/>
              <a:prstDash val="solid"/>
              <a:round/>
              <a:headEnd/>
              <a:tailEnd/>
            </a:ln>
          </p:spPr>
          <p:txBody>
            <a:bodyPr/>
            <a:lstStyle/>
            <a:p>
              <a:endParaRPr lang="en-US"/>
            </a:p>
          </p:txBody>
        </p:sp>
        <p:sp>
          <p:nvSpPr>
            <p:cNvPr id="3133" name="Freeform 61"/>
            <p:cNvSpPr>
              <a:spLocks noChangeAspect="1"/>
            </p:cNvSpPr>
            <p:nvPr userDrawn="1"/>
          </p:nvSpPr>
          <p:spPr bwMode="auto">
            <a:xfrm>
              <a:off x="13" y="1599"/>
              <a:ext cx="1009" cy="98"/>
            </a:xfrm>
            <a:custGeom>
              <a:avLst/>
              <a:gdLst/>
              <a:ahLst/>
              <a:cxnLst>
                <a:cxn ang="0">
                  <a:pos x="906" y="0"/>
                </a:cxn>
                <a:cxn ang="0">
                  <a:pos x="0" y="0"/>
                </a:cxn>
                <a:cxn ang="0">
                  <a:pos x="0" y="98"/>
                </a:cxn>
                <a:cxn ang="0">
                  <a:pos x="1004" y="98"/>
                </a:cxn>
                <a:cxn ang="0">
                  <a:pos x="906" y="0"/>
                </a:cxn>
              </a:cxnLst>
              <a:rect l="0" t="0" r="r" b="b"/>
              <a:pathLst>
                <a:path w="1004" h="98">
                  <a:moveTo>
                    <a:pt x="906" y="0"/>
                  </a:moveTo>
                  <a:lnTo>
                    <a:pt x="0" y="0"/>
                  </a:lnTo>
                  <a:lnTo>
                    <a:pt x="0" y="98"/>
                  </a:lnTo>
                  <a:lnTo>
                    <a:pt x="1004" y="98"/>
                  </a:lnTo>
                  <a:lnTo>
                    <a:pt x="906" y="0"/>
                  </a:lnTo>
                  <a:close/>
                </a:path>
              </a:pathLst>
            </a:custGeom>
            <a:solidFill>
              <a:srgbClr val="3C4F82"/>
            </a:solidFill>
            <a:ln w="14351">
              <a:noFill/>
              <a:prstDash val="solid"/>
              <a:round/>
              <a:headEnd/>
              <a:tailEnd/>
            </a:ln>
          </p:spPr>
          <p:txBody>
            <a:bodyPr/>
            <a:lstStyle/>
            <a:p>
              <a:endParaRPr lang="en-US"/>
            </a:p>
          </p:txBody>
        </p:sp>
        <p:sp>
          <p:nvSpPr>
            <p:cNvPr id="3134" name="Freeform 62"/>
            <p:cNvSpPr>
              <a:spLocks noChangeAspect="1"/>
            </p:cNvSpPr>
            <p:nvPr userDrawn="1"/>
          </p:nvSpPr>
          <p:spPr bwMode="auto">
            <a:xfrm>
              <a:off x="13" y="1222"/>
              <a:ext cx="2277" cy="286"/>
            </a:xfrm>
            <a:custGeom>
              <a:avLst/>
              <a:gdLst/>
              <a:ahLst/>
              <a:cxnLst>
                <a:cxn ang="0">
                  <a:pos x="0" y="285"/>
                </a:cxn>
                <a:cxn ang="0">
                  <a:pos x="2266" y="285"/>
                </a:cxn>
                <a:cxn ang="0">
                  <a:pos x="1982" y="0"/>
                </a:cxn>
                <a:cxn ang="0">
                  <a:pos x="0" y="0"/>
                </a:cxn>
                <a:cxn ang="0">
                  <a:pos x="0" y="285"/>
                </a:cxn>
              </a:cxnLst>
              <a:rect l="0" t="0" r="r" b="b"/>
              <a:pathLst>
                <a:path w="2266" h="285">
                  <a:moveTo>
                    <a:pt x="0" y="285"/>
                  </a:moveTo>
                  <a:lnTo>
                    <a:pt x="2266" y="285"/>
                  </a:lnTo>
                  <a:lnTo>
                    <a:pt x="1982" y="0"/>
                  </a:lnTo>
                  <a:lnTo>
                    <a:pt x="0" y="0"/>
                  </a:lnTo>
                  <a:lnTo>
                    <a:pt x="0" y="285"/>
                  </a:lnTo>
                  <a:close/>
                </a:path>
              </a:pathLst>
            </a:custGeom>
            <a:solidFill>
              <a:srgbClr val="3C4F82"/>
            </a:solidFill>
            <a:ln w="14351">
              <a:noFill/>
              <a:prstDash val="solid"/>
              <a:round/>
              <a:headEnd/>
              <a:tailEnd/>
            </a:ln>
          </p:spPr>
          <p:txBody>
            <a:bodyPr/>
            <a:lstStyle/>
            <a:p>
              <a:endParaRPr lang="en-US"/>
            </a:p>
          </p:txBody>
        </p:sp>
        <p:sp>
          <p:nvSpPr>
            <p:cNvPr id="3135" name="Freeform 63"/>
            <p:cNvSpPr>
              <a:spLocks noChangeAspect="1"/>
            </p:cNvSpPr>
            <p:nvPr userDrawn="1"/>
          </p:nvSpPr>
          <p:spPr bwMode="auto">
            <a:xfrm>
              <a:off x="13" y="2395"/>
              <a:ext cx="2286" cy="286"/>
            </a:xfrm>
            <a:custGeom>
              <a:avLst/>
              <a:gdLst/>
              <a:ahLst/>
              <a:cxnLst>
                <a:cxn ang="0">
                  <a:pos x="0" y="285"/>
                </a:cxn>
                <a:cxn ang="0">
                  <a:pos x="1991" y="285"/>
                </a:cxn>
                <a:cxn ang="0">
                  <a:pos x="2275" y="0"/>
                </a:cxn>
                <a:cxn ang="0">
                  <a:pos x="0" y="0"/>
                </a:cxn>
                <a:cxn ang="0">
                  <a:pos x="0" y="285"/>
                </a:cxn>
              </a:cxnLst>
              <a:rect l="0" t="0" r="r" b="b"/>
              <a:pathLst>
                <a:path w="2275" h="285">
                  <a:moveTo>
                    <a:pt x="0" y="285"/>
                  </a:moveTo>
                  <a:lnTo>
                    <a:pt x="1991" y="285"/>
                  </a:lnTo>
                  <a:lnTo>
                    <a:pt x="2275" y="0"/>
                  </a:lnTo>
                  <a:lnTo>
                    <a:pt x="0" y="0"/>
                  </a:lnTo>
                  <a:lnTo>
                    <a:pt x="0" y="285"/>
                  </a:lnTo>
                  <a:close/>
                </a:path>
              </a:pathLst>
            </a:custGeom>
            <a:solidFill>
              <a:srgbClr val="3C4F82"/>
            </a:solidFill>
            <a:ln w="14351">
              <a:noFill/>
              <a:prstDash val="solid"/>
              <a:round/>
              <a:headEnd/>
              <a:tailEnd/>
            </a:ln>
          </p:spPr>
          <p:txBody>
            <a:bodyPr/>
            <a:lstStyle/>
            <a:p>
              <a:endParaRPr lang="en-US"/>
            </a:p>
          </p:txBody>
        </p:sp>
        <p:sp>
          <p:nvSpPr>
            <p:cNvPr id="3136" name="Freeform 64"/>
            <p:cNvSpPr>
              <a:spLocks noChangeAspect="1"/>
            </p:cNvSpPr>
            <p:nvPr userDrawn="1"/>
          </p:nvSpPr>
          <p:spPr bwMode="auto">
            <a:xfrm>
              <a:off x="13" y="1805"/>
              <a:ext cx="2741" cy="286"/>
            </a:xfrm>
            <a:custGeom>
              <a:avLst/>
              <a:gdLst/>
              <a:ahLst/>
              <a:cxnLst>
                <a:cxn ang="0">
                  <a:pos x="2586" y="0"/>
                </a:cxn>
                <a:cxn ang="0">
                  <a:pos x="0" y="0"/>
                </a:cxn>
                <a:cxn ang="0">
                  <a:pos x="0" y="285"/>
                </a:cxn>
                <a:cxn ang="0">
                  <a:pos x="2586" y="285"/>
                </a:cxn>
                <a:cxn ang="0">
                  <a:pos x="2728" y="142"/>
                </a:cxn>
                <a:cxn ang="0">
                  <a:pos x="2586" y="0"/>
                </a:cxn>
              </a:cxnLst>
              <a:rect l="0" t="0" r="r" b="b"/>
              <a:pathLst>
                <a:path w="2728" h="285">
                  <a:moveTo>
                    <a:pt x="2586" y="0"/>
                  </a:moveTo>
                  <a:lnTo>
                    <a:pt x="0" y="0"/>
                  </a:lnTo>
                  <a:lnTo>
                    <a:pt x="0" y="285"/>
                  </a:lnTo>
                  <a:lnTo>
                    <a:pt x="2586" y="285"/>
                  </a:lnTo>
                  <a:lnTo>
                    <a:pt x="2728" y="142"/>
                  </a:lnTo>
                  <a:lnTo>
                    <a:pt x="2586" y="0"/>
                  </a:lnTo>
                  <a:close/>
                </a:path>
              </a:pathLst>
            </a:custGeom>
            <a:solidFill>
              <a:srgbClr val="3C4F82"/>
            </a:solidFill>
            <a:ln w="14351">
              <a:noFill/>
              <a:prstDash val="solid"/>
              <a:round/>
              <a:headEnd/>
              <a:tailEnd/>
            </a:ln>
          </p:spPr>
          <p:txBody>
            <a:bodyPr/>
            <a:lstStyle/>
            <a:p>
              <a:endParaRPr lang="en-US"/>
            </a:p>
          </p:txBody>
        </p:sp>
        <p:sp>
          <p:nvSpPr>
            <p:cNvPr id="3137" name="Freeform 65"/>
            <p:cNvSpPr>
              <a:spLocks noChangeAspect="1"/>
            </p:cNvSpPr>
            <p:nvPr userDrawn="1"/>
          </p:nvSpPr>
          <p:spPr bwMode="auto">
            <a:xfrm>
              <a:off x="13" y="2994"/>
              <a:ext cx="1679" cy="286"/>
            </a:xfrm>
            <a:custGeom>
              <a:avLst/>
              <a:gdLst/>
              <a:ahLst/>
              <a:cxnLst>
                <a:cxn ang="0">
                  <a:pos x="0" y="285"/>
                </a:cxn>
                <a:cxn ang="0">
                  <a:pos x="1386" y="285"/>
                </a:cxn>
                <a:cxn ang="0">
                  <a:pos x="1671" y="0"/>
                </a:cxn>
                <a:cxn ang="0">
                  <a:pos x="0" y="0"/>
                </a:cxn>
                <a:cxn ang="0">
                  <a:pos x="0" y="285"/>
                </a:cxn>
              </a:cxnLst>
              <a:rect l="0" t="0" r="r" b="b"/>
              <a:pathLst>
                <a:path w="1671" h="285">
                  <a:moveTo>
                    <a:pt x="0" y="285"/>
                  </a:moveTo>
                  <a:lnTo>
                    <a:pt x="1386" y="285"/>
                  </a:lnTo>
                  <a:lnTo>
                    <a:pt x="1671" y="0"/>
                  </a:lnTo>
                  <a:lnTo>
                    <a:pt x="0" y="0"/>
                  </a:lnTo>
                  <a:lnTo>
                    <a:pt x="0" y="285"/>
                  </a:lnTo>
                  <a:close/>
                </a:path>
              </a:pathLst>
            </a:custGeom>
            <a:solidFill>
              <a:srgbClr val="3C4F82"/>
            </a:solidFill>
            <a:ln w="14351">
              <a:noFill/>
              <a:prstDash val="solid"/>
              <a:round/>
              <a:headEnd/>
              <a:tailEnd/>
            </a:ln>
          </p:spPr>
          <p:txBody>
            <a:bodyPr/>
            <a:lstStyle/>
            <a:p>
              <a:endParaRPr lang="en-US"/>
            </a:p>
          </p:txBody>
        </p:sp>
        <p:sp>
          <p:nvSpPr>
            <p:cNvPr id="3138" name="Freeform 66"/>
            <p:cNvSpPr>
              <a:spLocks noChangeAspect="1"/>
            </p:cNvSpPr>
            <p:nvPr userDrawn="1"/>
          </p:nvSpPr>
          <p:spPr bwMode="auto">
            <a:xfrm>
              <a:off x="13" y="3588"/>
              <a:ext cx="1071" cy="285"/>
            </a:xfrm>
            <a:custGeom>
              <a:avLst/>
              <a:gdLst/>
              <a:ahLst/>
              <a:cxnLst>
                <a:cxn ang="0">
                  <a:pos x="0" y="284"/>
                </a:cxn>
                <a:cxn ang="0">
                  <a:pos x="782" y="284"/>
                </a:cxn>
                <a:cxn ang="0">
                  <a:pos x="1066" y="0"/>
                </a:cxn>
                <a:cxn ang="0">
                  <a:pos x="0" y="0"/>
                </a:cxn>
                <a:cxn ang="0">
                  <a:pos x="0" y="284"/>
                </a:cxn>
              </a:cxnLst>
              <a:rect l="0" t="0" r="r" b="b"/>
              <a:pathLst>
                <a:path w="1066" h="284">
                  <a:moveTo>
                    <a:pt x="0" y="284"/>
                  </a:moveTo>
                  <a:lnTo>
                    <a:pt x="782" y="284"/>
                  </a:lnTo>
                  <a:lnTo>
                    <a:pt x="1066" y="0"/>
                  </a:lnTo>
                  <a:lnTo>
                    <a:pt x="0" y="0"/>
                  </a:lnTo>
                  <a:lnTo>
                    <a:pt x="0" y="284"/>
                  </a:lnTo>
                  <a:close/>
                </a:path>
              </a:pathLst>
            </a:custGeom>
            <a:solidFill>
              <a:srgbClr val="3C4F82"/>
            </a:solidFill>
            <a:ln w="14351">
              <a:noFill/>
              <a:prstDash val="solid"/>
              <a:round/>
              <a:headEnd/>
              <a:tailEnd/>
            </a:ln>
          </p:spPr>
          <p:txBody>
            <a:bodyPr/>
            <a:lstStyle/>
            <a:p>
              <a:endParaRPr lang="en-US"/>
            </a:p>
          </p:txBody>
        </p:sp>
        <p:sp>
          <p:nvSpPr>
            <p:cNvPr id="3139" name="Freeform 67"/>
            <p:cNvSpPr>
              <a:spLocks noChangeAspect="1"/>
            </p:cNvSpPr>
            <p:nvPr userDrawn="1"/>
          </p:nvSpPr>
          <p:spPr bwMode="auto">
            <a:xfrm>
              <a:off x="13" y="15"/>
              <a:ext cx="1089" cy="286"/>
            </a:xfrm>
            <a:custGeom>
              <a:avLst/>
              <a:gdLst/>
              <a:ahLst/>
              <a:cxnLst>
                <a:cxn ang="0">
                  <a:pos x="0" y="285"/>
                </a:cxn>
                <a:cxn ang="0">
                  <a:pos x="1084" y="285"/>
                </a:cxn>
                <a:cxn ang="0">
                  <a:pos x="800" y="0"/>
                </a:cxn>
                <a:cxn ang="0">
                  <a:pos x="0" y="0"/>
                </a:cxn>
                <a:cxn ang="0">
                  <a:pos x="0" y="285"/>
                </a:cxn>
              </a:cxnLst>
              <a:rect l="0" t="0" r="r" b="b"/>
              <a:pathLst>
                <a:path w="1084" h="285">
                  <a:moveTo>
                    <a:pt x="0" y="285"/>
                  </a:moveTo>
                  <a:lnTo>
                    <a:pt x="1084" y="285"/>
                  </a:lnTo>
                  <a:lnTo>
                    <a:pt x="800" y="0"/>
                  </a:lnTo>
                  <a:lnTo>
                    <a:pt x="0" y="0"/>
                  </a:lnTo>
                  <a:lnTo>
                    <a:pt x="0" y="285"/>
                  </a:lnTo>
                  <a:close/>
                </a:path>
              </a:pathLst>
            </a:custGeom>
            <a:solidFill>
              <a:srgbClr val="3C4F82"/>
            </a:solidFill>
            <a:ln w="14351">
              <a:noFill/>
              <a:prstDash val="solid"/>
              <a:round/>
              <a:headEnd/>
              <a:tailEnd/>
            </a:ln>
          </p:spPr>
          <p:txBody>
            <a:bodyPr/>
            <a:lstStyle/>
            <a:p>
              <a:endParaRPr lang="en-US"/>
            </a:p>
          </p:txBody>
        </p:sp>
        <p:sp>
          <p:nvSpPr>
            <p:cNvPr id="3140" name="Freeform 68"/>
            <p:cNvSpPr>
              <a:spLocks noChangeAspect="1"/>
            </p:cNvSpPr>
            <p:nvPr userDrawn="1"/>
          </p:nvSpPr>
          <p:spPr bwMode="auto">
            <a:xfrm>
              <a:off x="13" y="614"/>
              <a:ext cx="1688" cy="286"/>
            </a:xfrm>
            <a:custGeom>
              <a:avLst/>
              <a:gdLst/>
              <a:ahLst/>
              <a:cxnLst>
                <a:cxn ang="0">
                  <a:pos x="0" y="285"/>
                </a:cxn>
                <a:cxn ang="0">
                  <a:pos x="1680" y="285"/>
                </a:cxn>
                <a:cxn ang="0">
                  <a:pos x="1395" y="0"/>
                </a:cxn>
                <a:cxn ang="0">
                  <a:pos x="0" y="0"/>
                </a:cxn>
                <a:cxn ang="0">
                  <a:pos x="0" y="285"/>
                </a:cxn>
              </a:cxnLst>
              <a:rect l="0" t="0" r="r" b="b"/>
              <a:pathLst>
                <a:path w="1680" h="285">
                  <a:moveTo>
                    <a:pt x="0" y="285"/>
                  </a:moveTo>
                  <a:lnTo>
                    <a:pt x="1680" y="285"/>
                  </a:lnTo>
                  <a:lnTo>
                    <a:pt x="1395" y="0"/>
                  </a:lnTo>
                  <a:lnTo>
                    <a:pt x="0" y="0"/>
                  </a:lnTo>
                  <a:lnTo>
                    <a:pt x="0" y="285"/>
                  </a:lnTo>
                  <a:close/>
                </a:path>
              </a:pathLst>
            </a:custGeom>
            <a:solidFill>
              <a:srgbClr val="3C4F82"/>
            </a:solidFill>
            <a:ln w="14351">
              <a:noFill/>
              <a:prstDash val="solid"/>
              <a:round/>
              <a:headEnd/>
              <a:tailEnd/>
            </a:ln>
          </p:spPr>
          <p:txBody>
            <a:bodyPr/>
            <a:lstStyle/>
            <a:p>
              <a:endParaRPr lang="en-US"/>
            </a:p>
          </p:txBody>
        </p:sp>
      </p:grpSp>
      <p:sp>
        <p:nvSpPr>
          <p:cNvPr id="19" name="TextBox 18"/>
          <p:cNvSpPr txBox="1"/>
          <p:nvPr userDrawn="1"/>
        </p:nvSpPr>
        <p:spPr>
          <a:xfrm>
            <a:off x="1306192" y="6566356"/>
            <a:ext cx="4104008" cy="215444"/>
          </a:xfrm>
          <a:prstGeom prst="rect">
            <a:avLst/>
          </a:prstGeom>
          <a:noFill/>
        </p:spPr>
        <p:txBody>
          <a:bodyPr wrap="none" rtlCol="0">
            <a:spAutoFit/>
          </a:bodyPr>
          <a:lstStyle/>
          <a:p>
            <a:pPr marL="0" marR="0" indent="0" algn="ctr" defTabSz="914400" rtl="0" eaLnBrk="1" fontAlgn="base" latinLnBrk="0" hangingPunct="1">
              <a:lnSpc>
                <a:spcPct val="100000"/>
              </a:lnSpc>
              <a:spcBef>
                <a:spcPct val="50000"/>
              </a:spcBef>
              <a:spcAft>
                <a:spcPct val="0"/>
              </a:spcAft>
              <a:buClrTx/>
              <a:buSzTx/>
              <a:buFontTx/>
              <a:buNone/>
              <a:tabLst/>
              <a:defRPr/>
            </a:pPr>
            <a:r>
              <a:rPr lang="en-US" sz="800" b="1" kern="1200" dirty="0" smtClean="0">
                <a:solidFill>
                  <a:schemeClr val="tx1"/>
                </a:solidFill>
                <a:effectLst/>
                <a:latin typeface="Arial" charset="0"/>
                <a:ea typeface="ＭＳ Ｐゴシック" pitchFamily="1" charset="-128"/>
                <a:cs typeface="+mn-cs"/>
              </a:rPr>
              <a:t>Distribution Statement A: Approved for Public Release; Distribution is Unlimited</a:t>
            </a:r>
          </a:p>
        </p:txBody>
      </p:sp>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8450" y="422275"/>
            <a:ext cx="2038350" cy="56737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422275"/>
            <a:ext cx="5962650" cy="56737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chartAndTx" preserve="1">
  <p:cSld name="Title,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22275"/>
            <a:ext cx="8153400" cy="384175"/>
          </a:xfrm>
        </p:spPr>
        <p:txBody>
          <a:bodyPr/>
          <a:lstStyle/>
          <a:p>
            <a:r>
              <a:rPr lang="en-US" smtClean="0"/>
              <a:t>Click to edit Master title style</a:t>
            </a:r>
            <a:endParaRPr lang="en-US"/>
          </a:p>
        </p:txBody>
      </p:sp>
      <p:sp>
        <p:nvSpPr>
          <p:cNvPr id="3" name="Chart Placeholder 2"/>
          <p:cNvSpPr>
            <a:spLocks noGrp="1"/>
          </p:cNvSpPr>
          <p:nvPr>
            <p:ph type="chart" sz="half" idx="1"/>
          </p:nvPr>
        </p:nvSpPr>
        <p:spPr>
          <a:xfrm>
            <a:off x="533400" y="1295400"/>
            <a:ext cx="4000500" cy="4800600"/>
          </a:xfrm>
        </p:spPr>
        <p:txBody>
          <a:bodyPr/>
          <a:lstStyle/>
          <a:p>
            <a:r>
              <a:rPr lang="en-US" smtClean="0"/>
              <a:t>Click icon to add chart</a:t>
            </a:r>
            <a:endParaRPr lang="en-US"/>
          </a:p>
        </p:txBody>
      </p:sp>
      <p:sp>
        <p:nvSpPr>
          <p:cNvPr id="4" name="Text Placeholder 3"/>
          <p:cNvSpPr>
            <a:spLocks noGrp="1"/>
          </p:cNvSpPr>
          <p:nvPr>
            <p:ph type="body" sz="half" idx="2"/>
          </p:nvPr>
        </p:nvSpPr>
        <p:spPr>
          <a:xfrm>
            <a:off x="4686300" y="1295400"/>
            <a:ext cx="4000500" cy="4800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295400"/>
            <a:ext cx="40005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95400"/>
            <a:ext cx="40005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33" name="Rectangle 9"/>
          <p:cNvSpPr>
            <a:spLocks noGrp="1" noChangeArrowheads="1"/>
          </p:cNvSpPr>
          <p:nvPr>
            <p:ph type="body" idx="1"/>
          </p:nvPr>
        </p:nvSpPr>
        <p:spPr bwMode="gray">
          <a:xfrm>
            <a:off x="533400" y="1295400"/>
            <a:ext cx="8153400" cy="48006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34" name="Rectangle 10"/>
          <p:cNvSpPr>
            <a:spLocks noGrp="1" noChangeArrowheads="1"/>
          </p:cNvSpPr>
          <p:nvPr>
            <p:ph type="title"/>
          </p:nvPr>
        </p:nvSpPr>
        <p:spPr bwMode="auto">
          <a:xfrm>
            <a:off x="533400" y="422275"/>
            <a:ext cx="8153400" cy="38417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lvl="0"/>
            <a:r>
              <a:rPr lang="en-US" smtClean="0"/>
              <a:t>Click to edit Master title style</a:t>
            </a:r>
            <a:endParaRPr lang="en-US" dirty="0" smtClean="0"/>
          </a:p>
        </p:txBody>
      </p:sp>
      <p:sp>
        <p:nvSpPr>
          <p:cNvPr id="1100" name="Rectangle 76"/>
          <p:cNvSpPr>
            <a:spLocks noChangeArrowheads="1"/>
          </p:cNvSpPr>
          <p:nvPr/>
        </p:nvSpPr>
        <p:spPr bwMode="ltGray">
          <a:xfrm>
            <a:off x="8153400" y="6405563"/>
            <a:ext cx="838200" cy="376237"/>
          </a:xfrm>
          <a:prstGeom prst="rect">
            <a:avLst/>
          </a:prstGeom>
          <a:noFill/>
          <a:ln w="9525">
            <a:noFill/>
            <a:miter lim="800000"/>
            <a:headEnd/>
            <a:tailEnd/>
          </a:ln>
          <a:effectLst/>
        </p:spPr>
        <p:txBody>
          <a:bodyPr lIns="0" tIns="0">
            <a:spAutoFit/>
          </a:bodyPr>
          <a:lstStyle/>
          <a:p>
            <a:pPr algn="r" eaLnBrk="0" hangingPunct="0">
              <a:lnSpc>
                <a:spcPts val="1300"/>
              </a:lnSpc>
              <a:spcBef>
                <a:spcPct val="0"/>
              </a:spcBef>
            </a:pPr>
            <a:fld id="{4A3BFA0B-A210-4EBF-8860-5ED8787DFB74}" type="slidenum">
              <a:rPr lang="en-US" sz="800"/>
              <a:pPr algn="r" eaLnBrk="0" hangingPunct="0">
                <a:lnSpc>
                  <a:spcPts val="1300"/>
                </a:lnSpc>
                <a:spcBef>
                  <a:spcPct val="0"/>
                </a:spcBef>
              </a:pPr>
              <a:t>‹#›</a:t>
            </a:fld>
            <a:r>
              <a:rPr lang="en-US" sz="800"/>
              <a:t/>
            </a:r>
            <a:br>
              <a:rPr lang="en-US" sz="800"/>
            </a:br>
            <a:endParaRPr lang="en-US" sz="800"/>
          </a:p>
        </p:txBody>
      </p:sp>
      <p:pic>
        <p:nvPicPr>
          <p:cNvPr id="1101" name="Picture 77" descr="SEI_CMU_1Line_Blk"/>
          <p:cNvPicPr>
            <a:picLocks noChangeAspect="1" noChangeArrowheads="1"/>
          </p:cNvPicPr>
          <p:nvPr/>
        </p:nvPicPr>
        <p:blipFill>
          <a:blip r:embed="rId14" cstate="print"/>
          <a:srcRect/>
          <a:stretch>
            <a:fillRect/>
          </a:stretch>
        </p:blipFill>
        <p:spPr bwMode="auto">
          <a:xfrm>
            <a:off x="222250" y="6216650"/>
            <a:ext cx="5651500" cy="336550"/>
          </a:xfrm>
          <a:prstGeom prst="rect">
            <a:avLst/>
          </a:prstGeom>
          <a:noFill/>
        </p:spPr>
      </p:pic>
      <p:sp>
        <p:nvSpPr>
          <p:cNvPr id="1102" name="Line 78"/>
          <p:cNvSpPr>
            <a:spLocks noChangeShapeType="1"/>
          </p:cNvSpPr>
          <p:nvPr/>
        </p:nvSpPr>
        <p:spPr bwMode="auto">
          <a:xfrm>
            <a:off x="0" y="6175375"/>
            <a:ext cx="9144000" cy="1588"/>
          </a:xfrm>
          <a:prstGeom prst="line">
            <a:avLst/>
          </a:prstGeom>
          <a:noFill/>
          <a:ln w="6350">
            <a:solidFill>
              <a:schemeClr val="bg2"/>
            </a:solidFill>
            <a:round/>
            <a:headEnd/>
            <a:tailEnd/>
          </a:ln>
          <a:effectLst/>
        </p:spPr>
        <p:txBody>
          <a:bodyPr wrap="none" lIns="0" tIns="0" anchor="ctr"/>
          <a:lstStyle/>
          <a:p>
            <a:endParaRPr lang="en-US"/>
          </a:p>
        </p:txBody>
      </p:sp>
      <p:sp>
        <p:nvSpPr>
          <p:cNvPr id="1103" name="Rectangle 79"/>
          <p:cNvSpPr>
            <a:spLocks noChangeArrowheads="1"/>
          </p:cNvSpPr>
          <p:nvPr/>
        </p:nvSpPr>
        <p:spPr bwMode="black">
          <a:xfrm>
            <a:off x="6254750" y="6247262"/>
            <a:ext cx="2355850" cy="530915"/>
          </a:xfrm>
          <a:prstGeom prst="rect">
            <a:avLst/>
          </a:prstGeom>
          <a:noFill/>
          <a:ln w="9525">
            <a:noFill/>
            <a:miter lim="800000"/>
            <a:headEnd/>
            <a:tailEnd/>
          </a:ln>
          <a:effectLst/>
        </p:spPr>
        <p:txBody>
          <a:bodyPr lIns="45720" rIns="45720" anchor="ctr">
            <a:spAutoFit/>
          </a:bodyPr>
          <a:lstStyle/>
          <a:p>
            <a:pPr algn="l" eaLnBrk="0" hangingPunct="0">
              <a:spcBef>
                <a:spcPct val="0"/>
              </a:spcBef>
            </a:pPr>
            <a:r>
              <a:rPr lang="en-US" sz="900" dirty="0" smtClean="0"/>
              <a:t>AADL meeting – AADLv3 </a:t>
            </a:r>
          </a:p>
          <a:p>
            <a:pPr algn="l" eaLnBrk="0" hangingPunct="0">
              <a:spcBef>
                <a:spcPct val="0"/>
              </a:spcBef>
            </a:pPr>
            <a:r>
              <a:rPr lang="en-US" sz="900" dirty="0" smtClean="0"/>
              <a:t>Julien Delange, June 15</a:t>
            </a:r>
            <a:endParaRPr lang="en-US" sz="700" dirty="0" smtClean="0"/>
          </a:p>
          <a:p>
            <a:pPr algn="l" eaLnBrk="0" hangingPunct="0">
              <a:lnSpc>
                <a:spcPct val="150000"/>
              </a:lnSpc>
              <a:spcBef>
                <a:spcPct val="0"/>
              </a:spcBef>
            </a:pPr>
            <a:r>
              <a:rPr lang="en-US" sz="700" dirty="0" smtClean="0"/>
              <a:t>© 2015 Carnegie Mellon University</a:t>
            </a:r>
            <a:endParaRPr lang="en-US" sz="700" b="0" dirty="0"/>
          </a:p>
        </p:txBody>
      </p:sp>
      <p:sp>
        <p:nvSpPr>
          <p:cNvPr id="2" name="TextBox 1"/>
          <p:cNvSpPr txBox="1"/>
          <p:nvPr userDrawn="1"/>
        </p:nvSpPr>
        <p:spPr>
          <a:xfrm>
            <a:off x="1306192" y="6566356"/>
            <a:ext cx="4104008" cy="215444"/>
          </a:xfrm>
          <a:prstGeom prst="rect">
            <a:avLst/>
          </a:prstGeom>
          <a:noFill/>
        </p:spPr>
        <p:txBody>
          <a:bodyPr wrap="none" rtlCol="0">
            <a:spAutoFit/>
          </a:bodyPr>
          <a:lstStyle/>
          <a:p>
            <a:pPr marL="0" marR="0" indent="0" algn="ctr" defTabSz="914400" rtl="0" eaLnBrk="1" fontAlgn="base" latinLnBrk="0" hangingPunct="1">
              <a:lnSpc>
                <a:spcPct val="100000"/>
              </a:lnSpc>
              <a:spcBef>
                <a:spcPct val="50000"/>
              </a:spcBef>
              <a:spcAft>
                <a:spcPct val="0"/>
              </a:spcAft>
              <a:buClrTx/>
              <a:buSzTx/>
              <a:buFontTx/>
              <a:buNone/>
              <a:tabLst/>
              <a:defRPr/>
            </a:pPr>
            <a:r>
              <a:rPr lang="en-US" sz="800" b="1" kern="1200" dirty="0" smtClean="0">
                <a:solidFill>
                  <a:schemeClr val="tx1"/>
                </a:solidFill>
                <a:effectLst/>
                <a:latin typeface="Arial" charset="0"/>
                <a:ea typeface="ＭＳ Ｐゴシック" pitchFamily="1" charset="-128"/>
                <a:cs typeface="+mn-cs"/>
              </a:rPr>
              <a:t>Distribution Statement A: Approved for Public Release; Distribution is Unlimited</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timing>
    <p:tnLst>
      <p:par>
        <p:cTn id="1" dur="indefinite" restart="never" nodeType="tmRoot"/>
      </p:par>
    </p:tnLst>
  </p:timing>
  <p:txStyles>
    <p:titleStyle>
      <a:lvl1pPr algn="l" rtl="0" eaLnBrk="1" fontAlgn="base" hangingPunct="1">
        <a:lnSpc>
          <a:spcPct val="90000"/>
        </a:lnSpc>
        <a:spcBef>
          <a:spcPct val="0"/>
        </a:spcBef>
        <a:spcAft>
          <a:spcPct val="0"/>
        </a:spcAft>
        <a:defRPr sz="2800" b="1">
          <a:solidFill>
            <a:schemeClr val="tx1"/>
          </a:solidFill>
          <a:latin typeface="+mj-lt"/>
          <a:ea typeface="+mj-ea"/>
          <a:cs typeface="+mj-cs"/>
        </a:defRPr>
      </a:lvl1pPr>
      <a:lvl2pPr algn="l" rtl="0" eaLnBrk="1" fontAlgn="base" hangingPunct="1">
        <a:lnSpc>
          <a:spcPct val="90000"/>
        </a:lnSpc>
        <a:spcBef>
          <a:spcPct val="0"/>
        </a:spcBef>
        <a:spcAft>
          <a:spcPct val="0"/>
        </a:spcAft>
        <a:defRPr sz="2800" b="1">
          <a:solidFill>
            <a:schemeClr val="tx1"/>
          </a:solidFill>
          <a:latin typeface="Arial" charset="0"/>
        </a:defRPr>
      </a:lvl2pPr>
      <a:lvl3pPr algn="l" rtl="0" eaLnBrk="1" fontAlgn="base" hangingPunct="1">
        <a:lnSpc>
          <a:spcPct val="90000"/>
        </a:lnSpc>
        <a:spcBef>
          <a:spcPct val="0"/>
        </a:spcBef>
        <a:spcAft>
          <a:spcPct val="0"/>
        </a:spcAft>
        <a:defRPr sz="2800" b="1">
          <a:solidFill>
            <a:schemeClr val="tx1"/>
          </a:solidFill>
          <a:latin typeface="Arial" charset="0"/>
        </a:defRPr>
      </a:lvl3pPr>
      <a:lvl4pPr algn="l" rtl="0" eaLnBrk="1" fontAlgn="base" hangingPunct="1">
        <a:lnSpc>
          <a:spcPct val="90000"/>
        </a:lnSpc>
        <a:spcBef>
          <a:spcPct val="0"/>
        </a:spcBef>
        <a:spcAft>
          <a:spcPct val="0"/>
        </a:spcAft>
        <a:defRPr sz="2800" b="1">
          <a:solidFill>
            <a:schemeClr val="tx1"/>
          </a:solidFill>
          <a:latin typeface="Arial" charset="0"/>
        </a:defRPr>
      </a:lvl4pPr>
      <a:lvl5pPr algn="l" rtl="0" eaLnBrk="1" fontAlgn="base" hangingPunct="1">
        <a:lnSpc>
          <a:spcPct val="90000"/>
        </a:lnSpc>
        <a:spcBef>
          <a:spcPct val="0"/>
        </a:spcBef>
        <a:spcAft>
          <a:spcPct val="0"/>
        </a:spcAft>
        <a:defRPr sz="2800" b="1">
          <a:solidFill>
            <a:schemeClr val="tx1"/>
          </a:solidFill>
          <a:latin typeface="Arial" charset="0"/>
        </a:defRPr>
      </a:lvl5pPr>
      <a:lvl6pPr marL="457200" algn="l" rtl="0" eaLnBrk="1" fontAlgn="base" hangingPunct="1">
        <a:lnSpc>
          <a:spcPct val="90000"/>
        </a:lnSpc>
        <a:spcBef>
          <a:spcPct val="0"/>
        </a:spcBef>
        <a:spcAft>
          <a:spcPct val="0"/>
        </a:spcAft>
        <a:defRPr sz="2800" b="1">
          <a:solidFill>
            <a:schemeClr val="tx1"/>
          </a:solidFill>
          <a:latin typeface="Arial" charset="0"/>
        </a:defRPr>
      </a:lvl6pPr>
      <a:lvl7pPr marL="914400" algn="l" rtl="0" eaLnBrk="1" fontAlgn="base" hangingPunct="1">
        <a:lnSpc>
          <a:spcPct val="90000"/>
        </a:lnSpc>
        <a:spcBef>
          <a:spcPct val="0"/>
        </a:spcBef>
        <a:spcAft>
          <a:spcPct val="0"/>
        </a:spcAft>
        <a:defRPr sz="2800" b="1">
          <a:solidFill>
            <a:schemeClr val="tx1"/>
          </a:solidFill>
          <a:latin typeface="Arial" charset="0"/>
        </a:defRPr>
      </a:lvl7pPr>
      <a:lvl8pPr marL="1371600" algn="l" rtl="0" eaLnBrk="1" fontAlgn="base" hangingPunct="1">
        <a:lnSpc>
          <a:spcPct val="90000"/>
        </a:lnSpc>
        <a:spcBef>
          <a:spcPct val="0"/>
        </a:spcBef>
        <a:spcAft>
          <a:spcPct val="0"/>
        </a:spcAft>
        <a:defRPr sz="2800" b="1">
          <a:solidFill>
            <a:schemeClr val="tx1"/>
          </a:solidFill>
          <a:latin typeface="Arial" charset="0"/>
        </a:defRPr>
      </a:lvl8pPr>
      <a:lvl9pPr marL="1828800" algn="l" rtl="0" eaLnBrk="1" fontAlgn="base" hangingPunct="1">
        <a:lnSpc>
          <a:spcPct val="90000"/>
        </a:lnSpc>
        <a:spcBef>
          <a:spcPct val="0"/>
        </a:spcBef>
        <a:spcAft>
          <a:spcPct val="0"/>
        </a:spcAft>
        <a:defRPr sz="2800" b="1">
          <a:solidFill>
            <a:schemeClr val="tx1"/>
          </a:solidFill>
          <a:latin typeface="Arial" charset="0"/>
        </a:defRPr>
      </a:lvl9pPr>
    </p:titleStyle>
    <p:bodyStyle>
      <a:lvl1pPr algn="l" rtl="0" eaLnBrk="1" fontAlgn="base" hangingPunct="1">
        <a:lnSpc>
          <a:spcPct val="95000"/>
        </a:lnSpc>
        <a:spcBef>
          <a:spcPct val="0"/>
        </a:spcBef>
        <a:spcAft>
          <a:spcPct val="25000"/>
        </a:spcAft>
        <a:buSzPct val="70000"/>
        <a:defRPr sz="2000">
          <a:solidFill>
            <a:schemeClr val="tx1"/>
          </a:solidFill>
          <a:latin typeface="+mn-lt"/>
          <a:ea typeface="+mn-ea"/>
          <a:cs typeface="+mn-cs"/>
        </a:defRPr>
      </a:lvl1pPr>
      <a:lvl2pPr marL="284163" indent="-169863" algn="l" rtl="0" eaLnBrk="1" fontAlgn="base" hangingPunct="1">
        <a:lnSpc>
          <a:spcPct val="95000"/>
        </a:lnSpc>
        <a:spcBef>
          <a:spcPct val="0"/>
        </a:spcBef>
        <a:spcAft>
          <a:spcPct val="25000"/>
        </a:spcAft>
        <a:buFont typeface="Times" pitchFamily="1" charset="0"/>
        <a:buChar char="•"/>
        <a:defRPr>
          <a:solidFill>
            <a:srgbClr val="3C4F82"/>
          </a:solidFill>
          <a:latin typeface="+mn-lt"/>
        </a:defRPr>
      </a:lvl2pPr>
      <a:lvl3pPr marL="576263" indent="-177800" algn="l" rtl="0" eaLnBrk="1" fontAlgn="base" hangingPunct="1">
        <a:lnSpc>
          <a:spcPct val="95000"/>
        </a:lnSpc>
        <a:spcBef>
          <a:spcPct val="0"/>
        </a:spcBef>
        <a:spcAft>
          <a:spcPct val="25000"/>
        </a:spcAft>
        <a:buFont typeface="Times" pitchFamily="1" charset="0"/>
        <a:buChar char="–"/>
        <a:defRPr>
          <a:solidFill>
            <a:srgbClr val="3C4F82"/>
          </a:solidFill>
          <a:latin typeface="+mn-lt"/>
        </a:defRPr>
      </a:lvl3pPr>
      <a:lvl4pPr marL="858838" indent="-168275" algn="l" rtl="0" eaLnBrk="1" fontAlgn="base" hangingPunct="1">
        <a:lnSpc>
          <a:spcPct val="95000"/>
        </a:lnSpc>
        <a:spcBef>
          <a:spcPct val="0"/>
        </a:spcBef>
        <a:spcAft>
          <a:spcPct val="25000"/>
        </a:spcAft>
        <a:buChar char="•"/>
        <a:defRPr>
          <a:solidFill>
            <a:srgbClr val="727272"/>
          </a:solidFill>
          <a:latin typeface="+mn-lt"/>
        </a:defRPr>
      </a:lvl4pPr>
      <a:lvl5pPr marL="1143000" indent="-169863" algn="l" rtl="0" eaLnBrk="1" fontAlgn="base" hangingPunct="1">
        <a:lnSpc>
          <a:spcPct val="95000"/>
        </a:lnSpc>
        <a:spcBef>
          <a:spcPct val="0"/>
        </a:spcBef>
        <a:spcAft>
          <a:spcPct val="25000"/>
        </a:spcAft>
        <a:buFont typeface="Times" pitchFamily="1" charset="0"/>
        <a:buChar char="–"/>
        <a:defRPr>
          <a:solidFill>
            <a:srgbClr val="727272"/>
          </a:solidFill>
          <a:latin typeface="+mn-lt"/>
        </a:defRPr>
      </a:lvl5pPr>
      <a:lvl6pPr marL="1600200" indent="-169863" algn="l" rtl="0" eaLnBrk="1" fontAlgn="base" hangingPunct="1">
        <a:lnSpc>
          <a:spcPct val="95000"/>
        </a:lnSpc>
        <a:spcBef>
          <a:spcPct val="0"/>
        </a:spcBef>
        <a:spcAft>
          <a:spcPct val="25000"/>
        </a:spcAft>
        <a:buFont typeface="Times" pitchFamily="1" charset="0"/>
        <a:buChar char="–"/>
        <a:defRPr>
          <a:solidFill>
            <a:srgbClr val="727272"/>
          </a:solidFill>
          <a:latin typeface="+mn-lt"/>
        </a:defRPr>
      </a:lvl6pPr>
      <a:lvl7pPr marL="2057400" indent="-169863" algn="l" rtl="0" eaLnBrk="1" fontAlgn="base" hangingPunct="1">
        <a:lnSpc>
          <a:spcPct val="95000"/>
        </a:lnSpc>
        <a:spcBef>
          <a:spcPct val="0"/>
        </a:spcBef>
        <a:spcAft>
          <a:spcPct val="25000"/>
        </a:spcAft>
        <a:buFont typeface="Times" pitchFamily="1" charset="0"/>
        <a:buChar char="–"/>
        <a:defRPr>
          <a:solidFill>
            <a:srgbClr val="727272"/>
          </a:solidFill>
          <a:latin typeface="+mn-lt"/>
        </a:defRPr>
      </a:lvl7pPr>
      <a:lvl8pPr marL="2514600" indent="-169863" algn="l" rtl="0" eaLnBrk="1" fontAlgn="base" hangingPunct="1">
        <a:lnSpc>
          <a:spcPct val="95000"/>
        </a:lnSpc>
        <a:spcBef>
          <a:spcPct val="0"/>
        </a:spcBef>
        <a:spcAft>
          <a:spcPct val="25000"/>
        </a:spcAft>
        <a:buFont typeface="Times" pitchFamily="1" charset="0"/>
        <a:buChar char="–"/>
        <a:defRPr>
          <a:solidFill>
            <a:srgbClr val="727272"/>
          </a:solidFill>
          <a:latin typeface="+mn-lt"/>
        </a:defRPr>
      </a:lvl8pPr>
      <a:lvl9pPr marL="2971800" indent="-169863" algn="l" rtl="0" eaLnBrk="1" fontAlgn="base" hangingPunct="1">
        <a:lnSpc>
          <a:spcPct val="95000"/>
        </a:lnSpc>
        <a:spcBef>
          <a:spcPct val="0"/>
        </a:spcBef>
        <a:spcAft>
          <a:spcPct val="25000"/>
        </a:spcAft>
        <a:buFont typeface="Times" pitchFamily="1" charset="0"/>
        <a:buChar char="–"/>
        <a:defRPr>
          <a:solidFill>
            <a:srgbClr val="72727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5522" name="Rectangle 2"/>
          <p:cNvSpPr>
            <a:spLocks noChangeArrowheads="1"/>
          </p:cNvSpPr>
          <p:nvPr/>
        </p:nvSpPr>
        <p:spPr bwMode="auto">
          <a:xfrm>
            <a:off x="4181475" y="5726113"/>
            <a:ext cx="184150" cy="396875"/>
          </a:xfrm>
          <a:prstGeom prst="rect">
            <a:avLst/>
          </a:prstGeom>
          <a:noFill/>
          <a:ln w="6350">
            <a:noFill/>
            <a:miter lim="800000"/>
            <a:headEnd/>
            <a:tailEnd/>
          </a:ln>
          <a:effectLst/>
        </p:spPr>
        <p:txBody>
          <a:bodyPr wrap="none" anchor="ctr">
            <a:spAutoFit/>
          </a:bodyPr>
          <a:lstStyle/>
          <a:p>
            <a:endParaRPr lang="en-US" b="0"/>
          </a:p>
        </p:txBody>
      </p:sp>
      <p:sp>
        <p:nvSpPr>
          <p:cNvPr id="875523" name="Rectangle 3"/>
          <p:cNvSpPr>
            <a:spLocks noGrp="1" noChangeArrowheads="1"/>
          </p:cNvSpPr>
          <p:nvPr>
            <p:ph type="ctrTitle"/>
          </p:nvPr>
        </p:nvSpPr>
        <p:spPr>
          <a:xfrm>
            <a:off x="4267200" y="2293938"/>
            <a:ext cx="4724400" cy="769429"/>
          </a:xfrm>
        </p:spPr>
        <p:txBody>
          <a:bodyPr/>
          <a:lstStyle/>
          <a:p>
            <a:r>
              <a:rPr lang="en-US" dirty="0" smtClean="0"/>
              <a:t>AADLv3: Processor, Virtual Memory and Bindings</a:t>
            </a:r>
            <a:endParaRPr lang="en-US" dirty="0"/>
          </a:p>
        </p:txBody>
      </p:sp>
      <p:sp>
        <p:nvSpPr>
          <p:cNvPr id="875524" name="Rectangle 4"/>
          <p:cNvSpPr>
            <a:spLocks noGrp="1" noChangeArrowheads="1"/>
          </p:cNvSpPr>
          <p:nvPr>
            <p:ph type="subTitle" idx="1"/>
          </p:nvPr>
        </p:nvSpPr>
        <p:spPr>
          <a:xfrm>
            <a:off x="4267200" y="3430588"/>
            <a:ext cx="4267200" cy="1751012"/>
          </a:xfrm>
        </p:spPr>
        <p:txBody>
          <a:bodyPr/>
          <a:lstStyle/>
          <a:p>
            <a:r>
              <a:rPr lang="en-US" dirty="0"/>
              <a:t>Software Engineering Institute</a:t>
            </a:r>
          </a:p>
          <a:p>
            <a:r>
              <a:rPr lang="en-US" dirty="0"/>
              <a:t>Carnegie Mellon University</a:t>
            </a:r>
          </a:p>
          <a:p>
            <a:r>
              <a:rPr lang="en-US" dirty="0"/>
              <a:t>Pittsburgh, PA  15213</a:t>
            </a:r>
          </a:p>
          <a:p>
            <a:endParaRPr lang="en-US" dirty="0"/>
          </a:p>
          <a:p>
            <a:r>
              <a:rPr lang="en-US" dirty="0" smtClean="0"/>
              <a:t>Julien Delange</a:t>
            </a:r>
            <a:endParaRPr lang="en-US" dirty="0"/>
          </a:p>
          <a:p>
            <a:r>
              <a:rPr lang="en-US" dirty="0" smtClean="0"/>
              <a:t>AADL Meeting June15</a:t>
            </a:r>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651" y="76200"/>
            <a:ext cx="8153400" cy="384175"/>
          </a:xfrm>
        </p:spPr>
        <p:txBody>
          <a:bodyPr/>
          <a:lstStyle/>
          <a:p>
            <a:r>
              <a:rPr lang="en-US" dirty="0" smtClean="0"/>
              <a:t>Binding Point Example</a:t>
            </a:r>
            <a:endParaRPr lang="en-US" dirty="0"/>
          </a:p>
        </p:txBody>
      </p:sp>
      <p:sp>
        <p:nvSpPr>
          <p:cNvPr id="3" name="Rectangle 2"/>
          <p:cNvSpPr/>
          <p:nvPr/>
        </p:nvSpPr>
        <p:spPr>
          <a:xfrm>
            <a:off x="444751" y="573152"/>
            <a:ext cx="3657600" cy="1697901"/>
          </a:xfrm>
          <a:prstGeom prst="rect">
            <a:avLst/>
          </a:prstGeom>
          <a:solidFill>
            <a:srgbClr val="B2CCE5"/>
          </a:solidFill>
        </p:spPr>
        <p:txBody>
          <a:bodyPr wrap="square">
            <a:spAutoFit/>
          </a:bodyPr>
          <a:lstStyle/>
          <a:p>
            <a:pPr algn="l">
              <a:spcBef>
                <a:spcPts val="200"/>
              </a:spcBef>
            </a:pPr>
            <a:r>
              <a:rPr lang="en-US" sz="1600" dirty="0">
                <a:latin typeface="Courier New" panose="02070309020205020404" pitchFamily="49" charset="0"/>
                <a:cs typeface="Courier New" panose="02070309020205020404" pitchFamily="49" charset="0"/>
              </a:rPr>
              <a:t>system </a:t>
            </a:r>
            <a:r>
              <a:rPr lang="en-US" sz="1600" dirty="0" smtClean="0">
                <a:latin typeface="Courier New" panose="02070309020205020404" pitchFamily="49" charset="0"/>
                <a:cs typeface="Courier New" panose="02070309020205020404" pitchFamily="49" charset="0"/>
              </a:rPr>
              <a:t>platform</a:t>
            </a:r>
            <a:endParaRPr lang="en-US" sz="1600" dirty="0">
              <a:latin typeface="Courier New" panose="02070309020205020404" pitchFamily="49" charset="0"/>
              <a:cs typeface="Courier New" panose="02070309020205020404" pitchFamily="49" charset="0"/>
            </a:endParaRPr>
          </a:p>
          <a:p>
            <a:pPr algn="l">
              <a:spcBef>
                <a:spcPts val="200"/>
              </a:spcBef>
            </a:pPr>
            <a:r>
              <a:rPr lang="en-US" sz="1600" dirty="0" smtClean="0">
                <a:latin typeface="Courier New" panose="02070309020205020404" pitchFamily="49" charset="0"/>
                <a:cs typeface="Courier New" panose="02070309020205020404" pitchFamily="49" charset="0"/>
              </a:rPr>
              <a:t>features</a:t>
            </a:r>
            <a:endParaRPr lang="en-US" sz="1600" dirty="0">
              <a:latin typeface="Courier New" panose="02070309020205020404" pitchFamily="49" charset="0"/>
              <a:cs typeface="Courier New" panose="02070309020205020404" pitchFamily="49" charset="0"/>
            </a:endParaRPr>
          </a:p>
          <a:p>
            <a:pPr algn="l">
              <a:spcBef>
                <a:spcPts val="200"/>
              </a:spcBef>
            </a:pPr>
            <a:r>
              <a:rPr lang="en-US" sz="1600" dirty="0">
                <a:latin typeface="Courier New" panose="02070309020205020404" pitchFamily="49" charset="0"/>
                <a:cs typeface="Courier New" panose="02070309020205020404" pitchFamily="49" charset="0"/>
              </a:rPr>
              <a:t>  </a:t>
            </a:r>
            <a:r>
              <a:rPr lang="en-US" sz="1600" dirty="0" smtClean="0">
                <a:latin typeface="Courier New" panose="02070309020205020404" pitchFamily="49" charset="0"/>
                <a:cs typeface="Courier New" panose="02070309020205020404" pitchFamily="49" charset="0"/>
              </a:rPr>
              <a:t>p1 </a:t>
            </a:r>
            <a:r>
              <a:rPr lang="en-US" sz="1600" dirty="0">
                <a:latin typeface="Courier New" panose="02070309020205020404" pitchFamily="49" charset="0"/>
                <a:cs typeface="Courier New" panose="02070309020205020404" pitchFamily="49" charset="0"/>
              </a:rPr>
              <a:t>: </a:t>
            </a:r>
            <a:r>
              <a:rPr lang="en-US" sz="1600" dirty="0" smtClean="0">
                <a:latin typeface="Courier New" panose="02070309020205020404" pitchFamily="49" charset="0"/>
                <a:cs typeface="Courier New" panose="02070309020205020404" pitchFamily="49" charset="0"/>
              </a:rPr>
              <a:t>binding point;</a:t>
            </a:r>
          </a:p>
          <a:p>
            <a:pPr algn="l">
              <a:spcBef>
                <a:spcPts val="200"/>
              </a:spcBef>
            </a:pPr>
            <a:r>
              <a:rPr lang="en-US" sz="1600" dirty="0">
                <a:latin typeface="Courier New" panose="02070309020205020404" pitchFamily="49" charset="0"/>
                <a:cs typeface="Courier New" panose="02070309020205020404" pitchFamily="49" charset="0"/>
              </a:rPr>
              <a:t> </a:t>
            </a:r>
            <a:r>
              <a:rPr lang="en-US" sz="1600" dirty="0" smtClean="0">
                <a:latin typeface="Courier New" panose="02070309020205020404" pitchFamily="49" charset="0"/>
                <a:cs typeface="Courier New" panose="02070309020205020404" pitchFamily="49" charset="0"/>
              </a:rPr>
              <a:t> p2 : binding point;</a:t>
            </a:r>
          </a:p>
          <a:p>
            <a:pPr algn="l">
              <a:spcBef>
                <a:spcPts val="200"/>
              </a:spcBef>
            </a:pPr>
            <a:r>
              <a:rPr lang="en-US" sz="1600" dirty="0">
                <a:latin typeface="Courier New" panose="02070309020205020404" pitchFamily="49" charset="0"/>
                <a:cs typeface="Courier New" panose="02070309020205020404" pitchFamily="49" charset="0"/>
              </a:rPr>
              <a:t> </a:t>
            </a:r>
            <a:r>
              <a:rPr lang="en-US" sz="1600" dirty="0" smtClean="0">
                <a:latin typeface="Courier New" panose="02070309020205020404" pitchFamily="49" charset="0"/>
                <a:cs typeface="Courier New" panose="02070309020205020404" pitchFamily="49" charset="0"/>
              </a:rPr>
              <a:t> b : binding point;</a:t>
            </a:r>
          </a:p>
          <a:p>
            <a:pPr algn="l">
              <a:spcBef>
                <a:spcPts val="200"/>
              </a:spcBef>
            </a:pPr>
            <a:r>
              <a:rPr lang="en-US" sz="1600" dirty="0" smtClean="0">
                <a:latin typeface="Courier New" panose="02070309020205020404" pitchFamily="49" charset="0"/>
                <a:cs typeface="Courier New" panose="02070309020205020404" pitchFamily="49" charset="0"/>
              </a:rPr>
              <a:t>end platform;</a:t>
            </a:r>
            <a:endParaRPr lang="en-US" sz="1600" dirty="0">
              <a:latin typeface="Courier New" panose="02070309020205020404" pitchFamily="49" charset="0"/>
              <a:cs typeface="Courier New" panose="02070309020205020404" pitchFamily="49" charset="0"/>
            </a:endParaRPr>
          </a:p>
        </p:txBody>
      </p:sp>
      <p:sp>
        <p:nvSpPr>
          <p:cNvPr id="5" name="Rectangle 4"/>
          <p:cNvSpPr/>
          <p:nvPr/>
        </p:nvSpPr>
        <p:spPr>
          <a:xfrm>
            <a:off x="76200" y="2492412"/>
            <a:ext cx="8801100" cy="3600986"/>
          </a:xfrm>
          <a:prstGeom prst="rect">
            <a:avLst/>
          </a:prstGeom>
          <a:solidFill>
            <a:srgbClr val="DAF2D6"/>
          </a:solidFill>
        </p:spPr>
        <p:txBody>
          <a:bodyPr wrap="square">
            <a:spAutoFit/>
          </a:bodyPr>
          <a:lstStyle/>
          <a:p>
            <a:pPr algn="l">
              <a:spcBef>
                <a:spcPts val="200"/>
              </a:spcBef>
            </a:pPr>
            <a:r>
              <a:rPr lang="en-US" sz="1600" dirty="0">
                <a:latin typeface="Courier New" panose="02070309020205020404" pitchFamily="49" charset="0"/>
                <a:cs typeface="Courier New" panose="02070309020205020404" pitchFamily="49" charset="0"/>
              </a:rPr>
              <a:t>system </a:t>
            </a:r>
            <a:r>
              <a:rPr lang="en-US" sz="1600" dirty="0" err="1" smtClean="0">
                <a:latin typeface="Courier New" panose="02070309020205020404" pitchFamily="49" charset="0"/>
                <a:cs typeface="Courier New" panose="02070309020205020404" pitchFamily="49" charset="0"/>
              </a:rPr>
              <a:t>integration.i</a:t>
            </a:r>
            <a:endParaRPr lang="en-US" sz="1600" dirty="0">
              <a:latin typeface="Courier New" panose="02070309020205020404" pitchFamily="49" charset="0"/>
              <a:cs typeface="Courier New" panose="02070309020205020404" pitchFamily="49" charset="0"/>
            </a:endParaRPr>
          </a:p>
          <a:p>
            <a:pPr algn="l">
              <a:spcBef>
                <a:spcPts val="200"/>
              </a:spcBef>
            </a:pPr>
            <a:r>
              <a:rPr lang="en-US" sz="1600" dirty="0">
                <a:latin typeface="Courier New" panose="02070309020205020404" pitchFamily="49" charset="0"/>
                <a:cs typeface="Courier New" panose="02070309020205020404" pitchFamily="49" charset="0"/>
              </a:rPr>
              <a:t>subcomponents</a:t>
            </a:r>
          </a:p>
          <a:p>
            <a:pPr algn="l">
              <a:spcBef>
                <a:spcPts val="200"/>
              </a:spcBef>
            </a:pPr>
            <a:r>
              <a:rPr lang="en-US" sz="1600" dirty="0">
                <a:latin typeface="Courier New" panose="02070309020205020404" pitchFamily="49" charset="0"/>
                <a:cs typeface="Courier New" panose="02070309020205020404" pitchFamily="49" charset="0"/>
              </a:rPr>
              <a:t>  </a:t>
            </a:r>
            <a:r>
              <a:rPr lang="en-US" sz="1600" dirty="0" err="1" smtClean="0">
                <a:latin typeface="Courier New" panose="02070309020205020404" pitchFamily="49" charset="0"/>
                <a:cs typeface="Courier New" panose="02070309020205020404" pitchFamily="49" charset="0"/>
              </a:rPr>
              <a:t>ps</a:t>
            </a:r>
            <a:r>
              <a:rPr lang="en-US" sz="1600" dirty="0" smtClean="0">
                <a:latin typeface="Courier New" panose="02070309020205020404" pitchFamily="49" charset="0"/>
                <a:cs typeface="Courier New" panose="02070309020205020404" pitchFamily="49" charset="0"/>
              </a:rPr>
              <a:t> </a:t>
            </a:r>
            <a:r>
              <a:rPr lang="en-US" sz="1600" dirty="0">
                <a:latin typeface="Courier New" panose="02070309020205020404" pitchFamily="49" charset="0"/>
                <a:cs typeface="Courier New" panose="02070309020205020404" pitchFamily="49" charset="0"/>
              </a:rPr>
              <a:t>: </a:t>
            </a:r>
            <a:r>
              <a:rPr lang="en-US" sz="1600" dirty="0" smtClean="0">
                <a:latin typeface="Courier New" panose="02070309020205020404" pitchFamily="49" charset="0"/>
                <a:cs typeface="Courier New" panose="02070309020205020404" pitchFamily="49" charset="0"/>
              </a:rPr>
              <a:t>process </a:t>
            </a:r>
            <a:r>
              <a:rPr lang="en-US" sz="1600" dirty="0" err="1" smtClean="0">
                <a:latin typeface="Courier New" panose="02070309020205020404" pitchFamily="49" charset="0"/>
                <a:cs typeface="Courier New" panose="02070309020205020404" pitchFamily="49" charset="0"/>
              </a:rPr>
              <a:t>src.i</a:t>
            </a:r>
            <a:r>
              <a:rPr lang="en-US" sz="1600" dirty="0" smtClean="0">
                <a:latin typeface="Courier New" panose="02070309020205020404" pitchFamily="49" charset="0"/>
                <a:cs typeface="Courier New" panose="02070309020205020404" pitchFamily="49" charset="0"/>
              </a:rPr>
              <a:t>;</a:t>
            </a:r>
          </a:p>
          <a:p>
            <a:pPr algn="l">
              <a:spcBef>
                <a:spcPts val="200"/>
              </a:spcBef>
            </a:pPr>
            <a:r>
              <a:rPr lang="en-US" sz="1600" dirty="0" smtClean="0">
                <a:latin typeface="Courier New" panose="02070309020205020404" pitchFamily="49" charset="0"/>
                <a:cs typeface="Courier New" panose="02070309020205020404" pitchFamily="49" charset="0"/>
              </a:rPr>
              <a:t>  </a:t>
            </a:r>
            <a:r>
              <a:rPr lang="en-US" sz="1600" dirty="0" err="1" smtClean="0">
                <a:latin typeface="Courier New" panose="02070309020205020404" pitchFamily="49" charset="0"/>
                <a:cs typeface="Courier New" panose="02070309020205020404" pitchFamily="49" charset="0"/>
              </a:rPr>
              <a:t>pd</a:t>
            </a:r>
            <a:r>
              <a:rPr lang="en-US" sz="1600" dirty="0" smtClean="0">
                <a:latin typeface="Courier New" panose="02070309020205020404" pitchFamily="49" charset="0"/>
                <a:cs typeface="Courier New" panose="02070309020205020404" pitchFamily="49" charset="0"/>
              </a:rPr>
              <a:t> </a:t>
            </a:r>
            <a:r>
              <a:rPr lang="en-US" sz="1600" dirty="0">
                <a:latin typeface="Courier New" panose="02070309020205020404" pitchFamily="49" charset="0"/>
                <a:cs typeface="Courier New" panose="02070309020205020404" pitchFamily="49" charset="0"/>
              </a:rPr>
              <a:t>: process </a:t>
            </a:r>
            <a:r>
              <a:rPr lang="en-US" sz="1600" dirty="0" err="1" smtClean="0">
                <a:latin typeface="Courier New" panose="02070309020205020404" pitchFamily="49" charset="0"/>
                <a:cs typeface="Courier New" panose="02070309020205020404" pitchFamily="49" charset="0"/>
              </a:rPr>
              <a:t>dst.i</a:t>
            </a:r>
            <a:r>
              <a:rPr lang="en-US" sz="1600" dirty="0" smtClean="0">
                <a:latin typeface="Courier New" panose="02070309020205020404" pitchFamily="49" charset="0"/>
                <a:cs typeface="Courier New" panose="02070309020205020404" pitchFamily="49" charset="0"/>
              </a:rPr>
              <a:t>;</a:t>
            </a:r>
          </a:p>
          <a:p>
            <a:pPr algn="l">
              <a:spcBef>
                <a:spcPts val="200"/>
              </a:spcBef>
            </a:pPr>
            <a:r>
              <a:rPr lang="en-US" sz="1600" dirty="0">
                <a:latin typeface="Courier New" panose="02070309020205020404" pitchFamily="49" charset="0"/>
                <a:cs typeface="Courier New" panose="02070309020205020404" pitchFamily="49" charset="0"/>
              </a:rPr>
              <a:t> </a:t>
            </a:r>
            <a:r>
              <a:rPr lang="en-US" sz="1600" dirty="0" smtClean="0">
                <a:latin typeface="Courier New" panose="02070309020205020404" pitchFamily="49" charset="0"/>
                <a:cs typeface="Courier New" panose="02070309020205020404" pitchFamily="49" charset="0"/>
              </a:rPr>
              <a:t> </a:t>
            </a:r>
            <a:r>
              <a:rPr lang="en-US" sz="1600" dirty="0" err="1" smtClean="0">
                <a:latin typeface="Courier New" panose="02070309020205020404" pitchFamily="49" charset="0"/>
                <a:cs typeface="Courier New" panose="02070309020205020404" pitchFamily="49" charset="0"/>
              </a:rPr>
              <a:t>plt</a:t>
            </a:r>
            <a:r>
              <a:rPr lang="en-US" sz="1600" dirty="0" smtClean="0">
                <a:latin typeface="Courier New" panose="02070309020205020404" pitchFamily="49" charset="0"/>
                <a:cs typeface="Courier New" panose="02070309020205020404" pitchFamily="49" charset="0"/>
              </a:rPr>
              <a:t> </a:t>
            </a:r>
            <a:r>
              <a:rPr lang="en-US" sz="1600" dirty="0">
                <a:latin typeface="Courier New" panose="02070309020205020404" pitchFamily="49" charset="0"/>
                <a:cs typeface="Courier New" panose="02070309020205020404" pitchFamily="49" charset="0"/>
              </a:rPr>
              <a:t>: </a:t>
            </a:r>
            <a:r>
              <a:rPr lang="en-US" sz="1600" dirty="0" smtClean="0">
                <a:latin typeface="Courier New" panose="02070309020205020404" pitchFamily="49" charset="0"/>
                <a:cs typeface="Courier New" panose="02070309020205020404" pitchFamily="49" charset="0"/>
              </a:rPr>
              <a:t>platform </a:t>
            </a:r>
            <a:r>
              <a:rPr lang="en-US" sz="1600" dirty="0" err="1" smtClean="0">
                <a:latin typeface="Courier New" panose="02070309020205020404" pitchFamily="49" charset="0"/>
                <a:cs typeface="Courier New" panose="02070309020205020404" pitchFamily="49" charset="0"/>
              </a:rPr>
              <a:t>platform.i</a:t>
            </a:r>
            <a:r>
              <a:rPr lang="en-US" sz="1600" dirty="0" smtClean="0">
                <a:latin typeface="Courier New" panose="02070309020205020404" pitchFamily="49" charset="0"/>
                <a:cs typeface="Courier New" panose="02070309020205020404" pitchFamily="49" charset="0"/>
              </a:rPr>
              <a:t>;</a:t>
            </a:r>
            <a:endParaRPr lang="en-US" sz="1600" dirty="0">
              <a:latin typeface="Courier New" panose="02070309020205020404" pitchFamily="49" charset="0"/>
              <a:cs typeface="Courier New" panose="02070309020205020404" pitchFamily="49" charset="0"/>
            </a:endParaRPr>
          </a:p>
          <a:p>
            <a:pPr algn="l">
              <a:spcBef>
                <a:spcPts val="200"/>
              </a:spcBef>
            </a:pPr>
            <a:r>
              <a:rPr lang="en-US" sz="1600" dirty="0" smtClean="0">
                <a:latin typeface="Courier New" panose="02070309020205020404" pitchFamily="49" charset="0"/>
                <a:cs typeface="Courier New" panose="02070309020205020404" pitchFamily="49" charset="0"/>
              </a:rPr>
              <a:t>connections</a:t>
            </a:r>
            <a:endParaRPr lang="en-US" sz="1600" dirty="0">
              <a:latin typeface="Courier New" panose="02070309020205020404" pitchFamily="49" charset="0"/>
              <a:cs typeface="Courier New" panose="02070309020205020404" pitchFamily="49" charset="0"/>
            </a:endParaRPr>
          </a:p>
          <a:p>
            <a:pPr algn="l">
              <a:spcBef>
                <a:spcPts val="200"/>
              </a:spcBef>
            </a:pPr>
            <a:r>
              <a:rPr lang="en-US" sz="1600" dirty="0">
                <a:latin typeface="Courier New" panose="02070309020205020404" pitchFamily="49" charset="0"/>
                <a:cs typeface="Courier New" panose="02070309020205020404" pitchFamily="49" charset="0"/>
              </a:rPr>
              <a:t>  </a:t>
            </a:r>
            <a:r>
              <a:rPr lang="en-US" sz="1600" dirty="0" smtClean="0">
                <a:latin typeface="Courier New" panose="02070309020205020404" pitchFamily="49" charset="0"/>
                <a:cs typeface="Courier New" panose="02070309020205020404" pitchFamily="49" charset="0"/>
              </a:rPr>
              <a:t>c : port </a:t>
            </a:r>
            <a:r>
              <a:rPr lang="en-US" sz="1600" dirty="0" err="1" smtClean="0">
                <a:latin typeface="Courier New" panose="02070309020205020404" pitchFamily="49" charset="0"/>
                <a:cs typeface="Courier New" panose="02070309020205020404" pitchFamily="49" charset="0"/>
              </a:rPr>
              <a:t>ps.p</a:t>
            </a:r>
            <a:r>
              <a:rPr lang="en-US" sz="1600" dirty="0" smtClean="0">
                <a:latin typeface="Courier New" panose="02070309020205020404" pitchFamily="49" charset="0"/>
                <a:cs typeface="Courier New" panose="02070309020205020404" pitchFamily="49" charset="0"/>
              </a:rPr>
              <a:t> -&gt; </a:t>
            </a:r>
            <a:r>
              <a:rPr lang="en-US" sz="1600" dirty="0" err="1" smtClean="0">
                <a:latin typeface="Courier New" panose="02070309020205020404" pitchFamily="49" charset="0"/>
                <a:cs typeface="Courier New" panose="02070309020205020404" pitchFamily="49" charset="0"/>
              </a:rPr>
              <a:t>pd.p</a:t>
            </a:r>
            <a:r>
              <a:rPr lang="en-US" sz="1600" dirty="0" smtClean="0">
                <a:latin typeface="Courier New" panose="02070309020205020404" pitchFamily="49" charset="0"/>
                <a:cs typeface="Courier New" panose="02070309020205020404" pitchFamily="49" charset="0"/>
              </a:rPr>
              <a:t>;</a:t>
            </a:r>
          </a:p>
          <a:p>
            <a:pPr algn="l">
              <a:spcBef>
                <a:spcPts val="200"/>
              </a:spcBef>
            </a:pPr>
            <a:r>
              <a:rPr lang="en-US" sz="1600" dirty="0">
                <a:latin typeface="Courier New" panose="02070309020205020404" pitchFamily="49" charset="0"/>
                <a:cs typeface="Courier New" panose="02070309020205020404" pitchFamily="49" charset="0"/>
              </a:rPr>
              <a:t> </a:t>
            </a:r>
            <a:r>
              <a:rPr lang="en-US" sz="1600" dirty="0" smtClean="0">
                <a:latin typeface="Courier New" panose="02070309020205020404" pitchFamily="49" charset="0"/>
                <a:cs typeface="Courier New" panose="02070309020205020404" pitchFamily="49" charset="0"/>
              </a:rPr>
              <a:t> b1 </a:t>
            </a:r>
            <a:r>
              <a:rPr lang="en-US" sz="1600" dirty="0">
                <a:latin typeface="Courier New" panose="02070309020205020404" pitchFamily="49" charset="0"/>
                <a:cs typeface="Courier New" panose="02070309020205020404" pitchFamily="49" charset="0"/>
              </a:rPr>
              <a:t>: binding </a:t>
            </a:r>
            <a:r>
              <a:rPr lang="en-US" sz="1600" dirty="0" err="1" smtClean="0">
                <a:latin typeface="Courier New" panose="02070309020205020404" pitchFamily="49" charset="0"/>
                <a:cs typeface="Courier New" panose="02070309020205020404" pitchFamily="49" charset="0"/>
              </a:rPr>
              <a:t>ps</a:t>
            </a:r>
            <a:r>
              <a:rPr lang="en-US" sz="1600" dirty="0" smtClean="0">
                <a:latin typeface="Courier New" panose="02070309020205020404" pitchFamily="49" charset="0"/>
                <a:cs typeface="Courier New" panose="02070309020205020404" pitchFamily="49" charset="0"/>
              </a:rPr>
              <a:t> </a:t>
            </a:r>
            <a:r>
              <a:rPr lang="en-US" sz="1600" dirty="0">
                <a:latin typeface="Courier New" panose="02070309020205020404" pitchFamily="49" charset="0"/>
                <a:cs typeface="Courier New" panose="02070309020205020404" pitchFamily="49" charset="0"/>
              </a:rPr>
              <a:t>-&gt; </a:t>
            </a:r>
            <a:r>
              <a:rPr lang="en-US" sz="1600" dirty="0" smtClean="0">
                <a:latin typeface="Courier New" panose="02070309020205020404" pitchFamily="49" charset="0"/>
                <a:cs typeface="Courier New" panose="02070309020205020404" pitchFamily="49" charset="0"/>
              </a:rPr>
              <a:t>plt.p1; -- virtual processor binding</a:t>
            </a:r>
          </a:p>
          <a:p>
            <a:pPr algn="l">
              <a:spcBef>
                <a:spcPts val="200"/>
              </a:spcBef>
            </a:pPr>
            <a:r>
              <a:rPr lang="en-US" sz="1600" dirty="0">
                <a:latin typeface="Courier New" panose="02070309020205020404" pitchFamily="49" charset="0"/>
                <a:cs typeface="Courier New" panose="02070309020205020404" pitchFamily="49" charset="0"/>
              </a:rPr>
              <a:t> </a:t>
            </a:r>
            <a:r>
              <a:rPr lang="en-US" sz="1600" dirty="0" smtClean="0">
                <a:latin typeface="Courier New" panose="02070309020205020404" pitchFamily="49" charset="0"/>
                <a:cs typeface="Courier New" panose="02070309020205020404" pitchFamily="49" charset="0"/>
              </a:rPr>
              <a:t> b2 : binding </a:t>
            </a:r>
            <a:r>
              <a:rPr lang="en-US" sz="1600" dirty="0" err="1" smtClean="0">
                <a:latin typeface="Courier New" panose="02070309020205020404" pitchFamily="49" charset="0"/>
                <a:cs typeface="Courier New" panose="02070309020205020404" pitchFamily="49" charset="0"/>
              </a:rPr>
              <a:t>pd</a:t>
            </a:r>
            <a:r>
              <a:rPr lang="en-US" sz="1600" dirty="0" smtClean="0">
                <a:latin typeface="Courier New" panose="02070309020205020404" pitchFamily="49" charset="0"/>
                <a:cs typeface="Courier New" panose="02070309020205020404" pitchFamily="49" charset="0"/>
              </a:rPr>
              <a:t> -&gt; plt.p2;</a:t>
            </a:r>
          </a:p>
          <a:p>
            <a:pPr algn="l">
              <a:spcBef>
                <a:spcPts val="200"/>
              </a:spcBef>
            </a:pPr>
            <a:r>
              <a:rPr lang="en-US" sz="1600" dirty="0">
                <a:latin typeface="Courier New" panose="02070309020205020404" pitchFamily="49" charset="0"/>
                <a:cs typeface="Courier New" panose="02070309020205020404" pitchFamily="49" charset="0"/>
              </a:rPr>
              <a:t> </a:t>
            </a:r>
            <a:r>
              <a:rPr lang="en-US" sz="1600" dirty="0" smtClean="0">
                <a:latin typeface="Courier New" panose="02070309020205020404" pitchFamily="49" charset="0"/>
                <a:cs typeface="Courier New" panose="02070309020205020404" pitchFamily="49" charset="0"/>
              </a:rPr>
              <a:t> b3 : c -&gt; </a:t>
            </a:r>
            <a:r>
              <a:rPr lang="en-US" sz="1600" dirty="0" err="1" smtClean="0">
                <a:latin typeface="Courier New" panose="02070309020205020404" pitchFamily="49" charset="0"/>
                <a:cs typeface="Courier New" panose="02070309020205020404" pitchFamily="49" charset="0"/>
              </a:rPr>
              <a:t>plt.b</a:t>
            </a:r>
            <a:r>
              <a:rPr lang="en-US" sz="1600" dirty="0" smtClean="0">
                <a:latin typeface="Courier New" panose="02070309020205020404" pitchFamily="49" charset="0"/>
                <a:cs typeface="Courier New" panose="02070309020205020404" pitchFamily="49" charset="0"/>
              </a:rPr>
              <a:t>; -- bus binding</a:t>
            </a:r>
            <a:endParaRPr lang="en-US" sz="1600" dirty="0">
              <a:latin typeface="Courier New" panose="02070309020205020404" pitchFamily="49" charset="0"/>
              <a:cs typeface="Courier New" panose="02070309020205020404" pitchFamily="49" charset="0"/>
            </a:endParaRPr>
          </a:p>
          <a:p>
            <a:pPr algn="l">
              <a:spcBef>
                <a:spcPts val="200"/>
              </a:spcBef>
            </a:pPr>
            <a:r>
              <a:rPr lang="en-US" sz="1600" dirty="0">
                <a:latin typeface="Courier New" panose="02070309020205020404" pitchFamily="49" charset="0"/>
                <a:cs typeface="Courier New" panose="02070309020205020404" pitchFamily="49" charset="0"/>
              </a:rPr>
              <a:t>properties</a:t>
            </a:r>
          </a:p>
          <a:p>
            <a:pPr algn="l">
              <a:spcBef>
                <a:spcPts val="200"/>
              </a:spcBef>
            </a:pPr>
            <a:r>
              <a:rPr lang="en-US" sz="1600" dirty="0">
                <a:latin typeface="Courier New" panose="02070309020205020404" pitchFamily="49" charset="0"/>
                <a:cs typeface="Courier New" panose="02070309020205020404" pitchFamily="49" charset="0"/>
              </a:rPr>
              <a:t>  foo =&gt; bar applies to b1;</a:t>
            </a:r>
          </a:p>
          <a:p>
            <a:pPr algn="l">
              <a:spcBef>
                <a:spcPts val="200"/>
              </a:spcBef>
            </a:pPr>
            <a:r>
              <a:rPr lang="en-US" sz="1600" dirty="0">
                <a:latin typeface="Courier New" panose="02070309020205020404" pitchFamily="49" charset="0"/>
                <a:cs typeface="Courier New" panose="02070309020205020404" pitchFamily="49" charset="0"/>
              </a:rPr>
              <a:t>end </a:t>
            </a:r>
            <a:r>
              <a:rPr lang="en-US" sz="1600" dirty="0" err="1" smtClean="0">
                <a:latin typeface="Courier New" panose="02070309020205020404" pitchFamily="49" charset="0"/>
                <a:cs typeface="Courier New" panose="02070309020205020404" pitchFamily="49" charset="0"/>
              </a:rPr>
              <a:t>integration.i</a:t>
            </a:r>
            <a:r>
              <a:rPr lang="en-US" sz="1600" dirty="0" smtClean="0">
                <a:latin typeface="Courier New" panose="02070309020205020404" pitchFamily="49" charset="0"/>
                <a:cs typeface="Courier New" panose="02070309020205020404" pitchFamily="49" charset="0"/>
              </a:rPr>
              <a:t>;</a:t>
            </a:r>
            <a:endParaRPr lang="en-US" sz="1600" dirty="0">
              <a:latin typeface="Courier New" panose="02070309020205020404" pitchFamily="49" charset="0"/>
              <a:cs typeface="Courier New" panose="02070309020205020404" pitchFamily="49" charset="0"/>
            </a:endParaRPr>
          </a:p>
        </p:txBody>
      </p:sp>
      <p:sp>
        <p:nvSpPr>
          <p:cNvPr id="7" name="Rectangle 6"/>
          <p:cNvSpPr/>
          <p:nvPr/>
        </p:nvSpPr>
        <p:spPr>
          <a:xfrm>
            <a:off x="5334000" y="76200"/>
            <a:ext cx="5486400" cy="4416594"/>
          </a:xfrm>
          <a:prstGeom prst="rect">
            <a:avLst/>
          </a:prstGeom>
          <a:solidFill>
            <a:srgbClr val="CFCDEF"/>
          </a:solidFill>
        </p:spPr>
        <p:txBody>
          <a:bodyPr wrap="square">
            <a:spAutoFit/>
          </a:bodyPr>
          <a:lstStyle/>
          <a:p>
            <a:pPr algn="l">
              <a:spcBef>
                <a:spcPts val="200"/>
              </a:spcBef>
            </a:pPr>
            <a:r>
              <a:rPr lang="en-US" sz="1600" dirty="0">
                <a:latin typeface="Courier New" panose="02070309020205020404" pitchFamily="49" charset="0"/>
                <a:cs typeface="Courier New" panose="02070309020205020404" pitchFamily="49" charset="0"/>
              </a:rPr>
              <a:t>system </a:t>
            </a:r>
            <a:r>
              <a:rPr lang="en-US" sz="1600" dirty="0" err="1" smtClean="0">
                <a:latin typeface="Courier New" panose="02070309020205020404" pitchFamily="49" charset="0"/>
                <a:cs typeface="Courier New" panose="02070309020205020404" pitchFamily="49" charset="0"/>
              </a:rPr>
              <a:t>platform.i</a:t>
            </a:r>
            <a:endParaRPr lang="en-US" sz="1600" dirty="0">
              <a:latin typeface="Courier New" panose="02070309020205020404" pitchFamily="49" charset="0"/>
              <a:cs typeface="Courier New" panose="02070309020205020404" pitchFamily="49" charset="0"/>
            </a:endParaRPr>
          </a:p>
          <a:p>
            <a:pPr algn="l">
              <a:spcBef>
                <a:spcPts val="200"/>
              </a:spcBef>
            </a:pPr>
            <a:r>
              <a:rPr lang="en-US" sz="1600" dirty="0" smtClean="0">
                <a:latin typeface="Courier New" panose="02070309020205020404" pitchFamily="49" charset="0"/>
                <a:cs typeface="Courier New" panose="02070309020205020404" pitchFamily="49" charset="0"/>
              </a:rPr>
              <a:t>subcomponent</a:t>
            </a:r>
            <a:endParaRPr lang="en-US" sz="1600" dirty="0">
              <a:latin typeface="Courier New" panose="02070309020205020404" pitchFamily="49" charset="0"/>
              <a:cs typeface="Courier New" panose="02070309020205020404" pitchFamily="49" charset="0"/>
            </a:endParaRPr>
          </a:p>
          <a:p>
            <a:pPr algn="l">
              <a:spcBef>
                <a:spcPts val="200"/>
              </a:spcBef>
            </a:pPr>
            <a:r>
              <a:rPr lang="en-US" sz="1600" dirty="0" smtClean="0">
                <a:latin typeface="Courier New" panose="02070309020205020404" pitchFamily="49" charset="0"/>
                <a:cs typeface="Courier New" panose="02070309020205020404" pitchFamily="49" charset="0"/>
              </a:rPr>
              <a:t>  cpu1 : processor c;</a:t>
            </a:r>
          </a:p>
          <a:p>
            <a:pPr algn="l">
              <a:spcBef>
                <a:spcPts val="200"/>
              </a:spcBef>
            </a:pPr>
            <a:r>
              <a:rPr lang="en-US" sz="1600" dirty="0">
                <a:latin typeface="Courier New" panose="02070309020205020404" pitchFamily="49" charset="0"/>
                <a:cs typeface="Courier New" panose="02070309020205020404" pitchFamily="49" charset="0"/>
              </a:rPr>
              <a:t> </a:t>
            </a:r>
            <a:r>
              <a:rPr lang="en-US" sz="1600" dirty="0" smtClean="0">
                <a:latin typeface="Courier New" panose="02070309020205020404" pitchFamily="49" charset="0"/>
                <a:cs typeface="Courier New" panose="02070309020205020404" pitchFamily="49" charset="0"/>
              </a:rPr>
              <a:t> cpu2 </a:t>
            </a:r>
            <a:r>
              <a:rPr lang="en-US" sz="1600" dirty="0">
                <a:latin typeface="Courier New" panose="02070309020205020404" pitchFamily="49" charset="0"/>
                <a:cs typeface="Courier New" panose="02070309020205020404" pitchFamily="49" charset="0"/>
              </a:rPr>
              <a:t>: processor c</a:t>
            </a:r>
            <a:r>
              <a:rPr lang="en-US" sz="1600" dirty="0" smtClean="0">
                <a:latin typeface="Courier New" panose="02070309020205020404" pitchFamily="49" charset="0"/>
                <a:cs typeface="Courier New" panose="02070309020205020404" pitchFamily="49" charset="0"/>
              </a:rPr>
              <a:t>;</a:t>
            </a:r>
          </a:p>
          <a:p>
            <a:pPr algn="l">
              <a:spcBef>
                <a:spcPts val="200"/>
              </a:spcBef>
            </a:pPr>
            <a:r>
              <a:rPr lang="en-US" sz="1600" dirty="0">
                <a:latin typeface="Courier New" panose="02070309020205020404" pitchFamily="49" charset="0"/>
                <a:cs typeface="Courier New" panose="02070309020205020404" pitchFamily="49" charset="0"/>
              </a:rPr>
              <a:t> </a:t>
            </a:r>
            <a:r>
              <a:rPr lang="en-US" sz="1600" dirty="0" smtClean="0">
                <a:latin typeface="Courier New" panose="02070309020205020404" pitchFamily="49" charset="0"/>
                <a:cs typeface="Courier New" panose="02070309020205020404" pitchFamily="49" charset="0"/>
              </a:rPr>
              <a:t> eth : bus Ethernet;</a:t>
            </a:r>
          </a:p>
          <a:p>
            <a:pPr algn="l">
              <a:spcBef>
                <a:spcPts val="200"/>
              </a:spcBef>
            </a:pPr>
            <a:r>
              <a:rPr lang="en-US" sz="1600" dirty="0">
                <a:latin typeface="Courier New" panose="02070309020205020404" pitchFamily="49" charset="0"/>
                <a:cs typeface="Courier New" panose="02070309020205020404" pitchFamily="49" charset="0"/>
              </a:rPr>
              <a:t> </a:t>
            </a:r>
            <a:r>
              <a:rPr lang="en-US" sz="1600" dirty="0" smtClean="0">
                <a:latin typeface="Courier New" panose="02070309020205020404" pitchFamily="49" charset="0"/>
                <a:cs typeface="Courier New" panose="02070309020205020404" pitchFamily="49" charset="0"/>
              </a:rPr>
              <a:t> vp1 : virtual processor </a:t>
            </a:r>
            <a:r>
              <a:rPr lang="en-US" sz="1600" dirty="0" err="1" smtClean="0">
                <a:latin typeface="Courier New" panose="02070309020205020404" pitchFamily="49" charset="0"/>
                <a:cs typeface="Courier New" panose="02070309020205020404" pitchFamily="49" charset="0"/>
              </a:rPr>
              <a:t>vp</a:t>
            </a:r>
            <a:r>
              <a:rPr lang="en-US" sz="1600" dirty="0" smtClean="0">
                <a:latin typeface="Courier New" panose="02070309020205020404" pitchFamily="49" charset="0"/>
                <a:cs typeface="Courier New" panose="02070309020205020404" pitchFamily="49" charset="0"/>
              </a:rPr>
              <a:t>;</a:t>
            </a:r>
          </a:p>
          <a:p>
            <a:pPr algn="l">
              <a:spcBef>
                <a:spcPts val="200"/>
              </a:spcBef>
            </a:pPr>
            <a:r>
              <a:rPr lang="en-US" sz="1600" dirty="0" smtClean="0">
                <a:latin typeface="Courier New" panose="02070309020205020404" pitchFamily="49" charset="0"/>
                <a:cs typeface="Courier New" panose="02070309020205020404" pitchFamily="49" charset="0"/>
              </a:rPr>
              <a:t>  vp2 </a:t>
            </a:r>
            <a:r>
              <a:rPr lang="en-US" sz="1600" dirty="0">
                <a:latin typeface="Courier New" panose="02070309020205020404" pitchFamily="49" charset="0"/>
                <a:cs typeface="Courier New" panose="02070309020205020404" pitchFamily="49" charset="0"/>
              </a:rPr>
              <a:t>: virtual processor </a:t>
            </a:r>
            <a:r>
              <a:rPr lang="en-US" sz="1600" dirty="0" err="1">
                <a:latin typeface="Courier New" panose="02070309020205020404" pitchFamily="49" charset="0"/>
                <a:cs typeface="Courier New" panose="02070309020205020404" pitchFamily="49" charset="0"/>
              </a:rPr>
              <a:t>vp</a:t>
            </a:r>
            <a:r>
              <a:rPr lang="en-US" sz="1600" dirty="0" smtClean="0">
                <a:latin typeface="Courier New" panose="02070309020205020404" pitchFamily="49" charset="0"/>
                <a:cs typeface="Courier New" panose="02070309020205020404" pitchFamily="49" charset="0"/>
              </a:rPr>
              <a:t>;</a:t>
            </a:r>
            <a:endParaRPr lang="en-US" sz="1600" dirty="0">
              <a:latin typeface="Courier New" panose="02070309020205020404" pitchFamily="49" charset="0"/>
              <a:cs typeface="Courier New" panose="02070309020205020404" pitchFamily="49" charset="0"/>
            </a:endParaRPr>
          </a:p>
          <a:p>
            <a:pPr algn="l">
              <a:spcBef>
                <a:spcPts val="200"/>
              </a:spcBef>
            </a:pPr>
            <a:r>
              <a:rPr lang="en-US" sz="1600" dirty="0" smtClean="0">
                <a:latin typeface="Courier New" panose="02070309020205020404" pitchFamily="49" charset="0"/>
                <a:cs typeface="Courier New" panose="02070309020205020404" pitchFamily="49" charset="0"/>
              </a:rPr>
              <a:t>connections</a:t>
            </a:r>
            <a:endParaRPr lang="en-US" sz="1600" dirty="0">
              <a:latin typeface="Courier New" panose="02070309020205020404" pitchFamily="49" charset="0"/>
              <a:cs typeface="Courier New" panose="02070309020205020404" pitchFamily="49" charset="0"/>
            </a:endParaRPr>
          </a:p>
          <a:p>
            <a:pPr algn="l">
              <a:spcBef>
                <a:spcPts val="200"/>
              </a:spcBef>
            </a:pPr>
            <a:r>
              <a:rPr lang="en-US" sz="1600" dirty="0">
                <a:latin typeface="Courier New" panose="02070309020205020404" pitchFamily="49" charset="0"/>
                <a:cs typeface="Courier New" panose="02070309020205020404" pitchFamily="49" charset="0"/>
              </a:rPr>
              <a:t>  b1 : binding </a:t>
            </a:r>
            <a:r>
              <a:rPr lang="en-US" sz="1600" dirty="0" smtClean="0">
                <a:latin typeface="Courier New" panose="02070309020205020404" pitchFamily="49" charset="0"/>
                <a:cs typeface="Courier New" panose="02070309020205020404" pitchFamily="49" charset="0"/>
              </a:rPr>
              <a:t>cpu1 </a:t>
            </a:r>
            <a:r>
              <a:rPr lang="en-US" sz="1600" dirty="0">
                <a:latin typeface="Courier New" panose="02070309020205020404" pitchFamily="49" charset="0"/>
                <a:cs typeface="Courier New" panose="02070309020205020404" pitchFamily="49" charset="0"/>
              </a:rPr>
              <a:t>-&gt; </a:t>
            </a:r>
            <a:r>
              <a:rPr lang="en-US" sz="1600" dirty="0" smtClean="0">
                <a:latin typeface="Courier New" panose="02070309020205020404" pitchFamily="49" charset="0"/>
                <a:cs typeface="Courier New" panose="02070309020205020404" pitchFamily="49" charset="0"/>
              </a:rPr>
              <a:t>vp1;</a:t>
            </a:r>
          </a:p>
          <a:p>
            <a:pPr algn="l">
              <a:spcBef>
                <a:spcPts val="200"/>
              </a:spcBef>
            </a:pPr>
            <a:r>
              <a:rPr lang="en-US" sz="1600" dirty="0">
                <a:latin typeface="Courier New" panose="02070309020205020404" pitchFamily="49" charset="0"/>
                <a:cs typeface="Courier New" panose="02070309020205020404" pitchFamily="49" charset="0"/>
              </a:rPr>
              <a:t> </a:t>
            </a:r>
            <a:r>
              <a:rPr lang="en-US" sz="1600" dirty="0" smtClean="0">
                <a:latin typeface="Courier New" panose="02070309020205020404" pitchFamily="49" charset="0"/>
                <a:cs typeface="Courier New" panose="02070309020205020404" pitchFamily="49" charset="0"/>
              </a:rPr>
              <a:t> b2 </a:t>
            </a:r>
            <a:r>
              <a:rPr lang="en-US" sz="1600" dirty="0">
                <a:latin typeface="Courier New" panose="02070309020205020404" pitchFamily="49" charset="0"/>
                <a:cs typeface="Courier New" panose="02070309020205020404" pitchFamily="49" charset="0"/>
              </a:rPr>
              <a:t>: binding </a:t>
            </a:r>
            <a:r>
              <a:rPr lang="en-US" sz="1600" dirty="0" smtClean="0">
                <a:latin typeface="Courier New" panose="02070309020205020404" pitchFamily="49" charset="0"/>
                <a:cs typeface="Courier New" panose="02070309020205020404" pitchFamily="49" charset="0"/>
              </a:rPr>
              <a:t>cpu2 </a:t>
            </a:r>
            <a:r>
              <a:rPr lang="en-US" sz="1600" dirty="0">
                <a:latin typeface="Courier New" panose="02070309020205020404" pitchFamily="49" charset="0"/>
                <a:cs typeface="Courier New" panose="02070309020205020404" pitchFamily="49" charset="0"/>
              </a:rPr>
              <a:t>-&gt; </a:t>
            </a:r>
            <a:r>
              <a:rPr lang="en-US" sz="1600" dirty="0" smtClean="0">
                <a:latin typeface="Courier New" panose="02070309020205020404" pitchFamily="49" charset="0"/>
                <a:cs typeface="Courier New" panose="02070309020205020404" pitchFamily="49" charset="0"/>
              </a:rPr>
              <a:t>vp2;</a:t>
            </a:r>
          </a:p>
          <a:p>
            <a:pPr algn="l">
              <a:spcBef>
                <a:spcPts val="200"/>
              </a:spcBef>
            </a:pPr>
            <a:r>
              <a:rPr lang="en-US" sz="1600" dirty="0">
                <a:latin typeface="Courier New" panose="02070309020205020404" pitchFamily="49" charset="0"/>
                <a:cs typeface="Courier New" panose="02070309020205020404" pitchFamily="49" charset="0"/>
              </a:rPr>
              <a:t> </a:t>
            </a:r>
            <a:r>
              <a:rPr lang="en-US" sz="1600" dirty="0" smtClean="0">
                <a:latin typeface="Courier New" panose="02070309020205020404" pitchFamily="49" charset="0"/>
                <a:cs typeface="Courier New" panose="02070309020205020404" pitchFamily="49" charset="0"/>
              </a:rPr>
              <a:t> b3 : binding b -&gt; eth;</a:t>
            </a:r>
          </a:p>
          <a:p>
            <a:pPr algn="l">
              <a:spcBef>
                <a:spcPts val="200"/>
              </a:spcBef>
            </a:pPr>
            <a:r>
              <a:rPr lang="en-US" sz="1600" dirty="0">
                <a:latin typeface="Courier New" panose="02070309020205020404" pitchFamily="49" charset="0"/>
                <a:cs typeface="Courier New" panose="02070309020205020404" pitchFamily="49" charset="0"/>
              </a:rPr>
              <a:t> </a:t>
            </a:r>
            <a:r>
              <a:rPr lang="en-US" sz="1600" dirty="0" smtClean="0">
                <a:latin typeface="Courier New" panose="02070309020205020404" pitchFamily="49" charset="0"/>
                <a:cs typeface="Courier New" panose="02070309020205020404" pitchFamily="49" charset="0"/>
              </a:rPr>
              <a:t> b4 : binding vp1 -&gt; p1;</a:t>
            </a:r>
            <a:endParaRPr lang="en-US" sz="1600" dirty="0">
              <a:latin typeface="Courier New" panose="02070309020205020404" pitchFamily="49" charset="0"/>
              <a:cs typeface="Courier New" panose="02070309020205020404" pitchFamily="49" charset="0"/>
            </a:endParaRPr>
          </a:p>
          <a:p>
            <a:pPr algn="l">
              <a:spcBef>
                <a:spcPts val="200"/>
              </a:spcBef>
            </a:pPr>
            <a:r>
              <a:rPr lang="en-US" sz="1600" dirty="0">
                <a:latin typeface="Courier New" panose="02070309020205020404" pitchFamily="49" charset="0"/>
                <a:cs typeface="Courier New" panose="02070309020205020404" pitchFamily="49" charset="0"/>
              </a:rPr>
              <a:t>  </a:t>
            </a:r>
            <a:r>
              <a:rPr lang="en-US" sz="1600" dirty="0" smtClean="0">
                <a:latin typeface="Courier New" panose="02070309020205020404" pitchFamily="49" charset="0"/>
                <a:cs typeface="Courier New" panose="02070309020205020404" pitchFamily="49" charset="0"/>
              </a:rPr>
              <a:t>b5 </a:t>
            </a:r>
            <a:r>
              <a:rPr lang="en-US" sz="1600" dirty="0">
                <a:latin typeface="Courier New" panose="02070309020205020404" pitchFamily="49" charset="0"/>
                <a:cs typeface="Courier New" panose="02070309020205020404" pitchFamily="49" charset="0"/>
              </a:rPr>
              <a:t>: binding </a:t>
            </a:r>
            <a:r>
              <a:rPr lang="en-US" sz="1600" dirty="0" smtClean="0">
                <a:latin typeface="Courier New" panose="02070309020205020404" pitchFamily="49" charset="0"/>
                <a:cs typeface="Courier New" panose="02070309020205020404" pitchFamily="49" charset="0"/>
              </a:rPr>
              <a:t>vp2 </a:t>
            </a:r>
            <a:r>
              <a:rPr lang="en-US" sz="1600" dirty="0">
                <a:latin typeface="Courier New" panose="02070309020205020404" pitchFamily="49" charset="0"/>
                <a:cs typeface="Courier New" panose="02070309020205020404" pitchFamily="49" charset="0"/>
              </a:rPr>
              <a:t>-&gt; </a:t>
            </a:r>
            <a:r>
              <a:rPr lang="en-US" sz="1600" dirty="0" smtClean="0">
                <a:latin typeface="Courier New" panose="02070309020205020404" pitchFamily="49" charset="0"/>
                <a:cs typeface="Courier New" panose="02070309020205020404" pitchFamily="49" charset="0"/>
              </a:rPr>
              <a:t>p2;</a:t>
            </a:r>
            <a:endParaRPr lang="en-US" sz="1600" dirty="0">
              <a:latin typeface="Courier New" panose="02070309020205020404" pitchFamily="49" charset="0"/>
              <a:cs typeface="Courier New" panose="02070309020205020404" pitchFamily="49" charset="0"/>
            </a:endParaRPr>
          </a:p>
          <a:p>
            <a:pPr algn="l">
              <a:spcBef>
                <a:spcPts val="200"/>
              </a:spcBef>
            </a:pPr>
            <a:r>
              <a:rPr lang="en-US" sz="1600" dirty="0">
                <a:latin typeface="Courier New" panose="02070309020205020404" pitchFamily="49" charset="0"/>
                <a:cs typeface="Courier New" panose="02070309020205020404" pitchFamily="49" charset="0"/>
              </a:rPr>
              <a:t>properties</a:t>
            </a:r>
          </a:p>
          <a:p>
            <a:pPr algn="l">
              <a:spcBef>
                <a:spcPts val="200"/>
              </a:spcBef>
            </a:pPr>
            <a:r>
              <a:rPr lang="en-US" sz="1600" dirty="0">
                <a:latin typeface="Courier New" panose="02070309020205020404" pitchFamily="49" charset="0"/>
                <a:cs typeface="Courier New" panose="02070309020205020404" pitchFamily="49" charset="0"/>
              </a:rPr>
              <a:t>  foo =&gt; bar applies to b1;</a:t>
            </a:r>
          </a:p>
          <a:p>
            <a:pPr algn="l">
              <a:spcBef>
                <a:spcPts val="200"/>
              </a:spcBef>
            </a:pPr>
            <a:r>
              <a:rPr lang="en-US" sz="1600" dirty="0">
                <a:latin typeface="Courier New" panose="02070309020205020404" pitchFamily="49" charset="0"/>
                <a:cs typeface="Courier New" panose="02070309020205020404" pitchFamily="49" charset="0"/>
              </a:rPr>
              <a:t>end </a:t>
            </a:r>
            <a:r>
              <a:rPr lang="en-US" sz="1600" dirty="0" err="1" smtClean="0">
                <a:latin typeface="Courier New" panose="02070309020205020404" pitchFamily="49" charset="0"/>
                <a:cs typeface="Courier New" panose="02070309020205020404" pitchFamily="49" charset="0"/>
              </a:rPr>
              <a:t>integration.i</a:t>
            </a:r>
            <a:r>
              <a:rPr lang="en-US" sz="1600" dirty="0" smtClean="0">
                <a:latin typeface="Courier New" panose="02070309020205020404" pitchFamily="49" charset="0"/>
                <a:cs typeface="Courier New" panose="02070309020205020404" pitchFamily="49" charset="0"/>
              </a:rPr>
              <a:t>;</a:t>
            </a:r>
            <a:endParaRPr lang="en-US" sz="16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4087086496"/>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Binding Mechanisms?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187699061"/>
              </p:ext>
            </p:extLst>
          </p:nvPr>
        </p:nvGraphicFramePr>
        <p:xfrm>
          <a:off x="457200" y="914400"/>
          <a:ext cx="8229600" cy="4820920"/>
        </p:xfrm>
        <a:graphic>
          <a:graphicData uri="http://schemas.openxmlformats.org/drawingml/2006/table">
            <a:tbl>
              <a:tblPr firstRow="1" bandRow="1">
                <a:tableStyleId>{7DF18680-E054-41AD-8BC1-D1AEF772440D}</a:tableStyleId>
              </a:tblPr>
              <a:tblGrid>
                <a:gridCol w="2819400"/>
                <a:gridCol w="5410200"/>
              </a:tblGrid>
              <a:tr h="370840">
                <a:tc>
                  <a:txBody>
                    <a:bodyPr/>
                    <a:lstStyle/>
                    <a:p>
                      <a:pPr algn="ctr"/>
                      <a:r>
                        <a:rPr lang="en-US" dirty="0" smtClean="0"/>
                        <a:t>Component Source</a:t>
                      </a:r>
                      <a:endParaRPr lang="en-US" dirty="0"/>
                    </a:p>
                  </a:txBody>
                  <a:tcPr/>
                </a:tc>
                <a:tc>
                  <a:txBody>
                    <a:bodyPr/>
                    <a:lstStyle/>
                    <a:p>
                      <a:pPr algn="ctr"/>
                      <a:r>
                        <a:rPr lang="en-US" dirty="0" smtClean="0"/>
                        <a:t>Component Destination</a:t>
                      </a:r>
                      <a:endParaRPr lang="en-US" dirty="0"/>
                    </a:p>
                  </a:txBody>
                  <a:tcPr/>
                </a:tc>
              </a:tr>
              <a:tr h="370840">
                <a:tc>
                  <a:txBody>
                    <a:bodyPr/>
                    <a:lstStyle/>
                    <a:p>
                      <a:pPr algn="ctr"/>
                      <a:r>
                        <a:rPr lang="en-US" dirty="0" smtClean="0"/>
                        <a:t>Process</a:t>
                      </a:r>
                      <a:endParaRPr lang="en-US" dirty="0"/>
                    </a:p>
                  </a:txBody>
                  <a:tcPr/>
                </a:tc>
                <a:tc>
                  <a:txBody>
                    <a:bodyPr/>
                    <a:lstStyle/>
                    <a:p>
                      <a:pPr algn="ctr"/>
                      <a:r>
                        <a:rPr lang="en-US" dirty="0" smtClean="0"/>
                        <a:t>Virtual</a:t>
                      </a:r>
                      <a:r>
                        <a:rPr lang="en-US" baseline="0" dirty="0" smtClean="0"/>
                        <a:t> Processor, Virtual Memory, Memory</a:t>
                      </a:r>
                      <a:endParaRPr lang="en-US" dirty="0"/>
                    </a:p>
                  </a:txBody>
                  <a:tcPr/>
                </a:tc>
              </a:tr>
              <a:tr h="370840">
                <a:tc>
                  <a:txBody>
                    <a:bodyPr/>
                    <a:lstStyle/>
                    <a:p>
                      <a:pPr algn="ctr"/>
                      <a:r>
                        <a:rPr lang="en-US" dirty="0" smtClean="0"/>
                        <a:t>Device</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Virtual</a:t>
                      </a:r>
                      <a:r>
                        <a:rPr lang="en-US" baseline="0" dirty="0" smtClean="0"/>
                        <a:t> Processor, Virtual Memory, Memory</a:t>
                      </a:r>
                      <a:endParaRPr lang="en-US" dirty="0" smtClean="0"/>
                    </a:p>
                  </a:txBody>
                  <a:tcPr/>
                </a:tc>
              </a:tr>
              <a:tr h="370840">
                <a:tc>
                  <a:txBody>
                    <a:bodyPr/>
                    <a:lstStyle/>
                    <a:p>
                      <a:pPr algn="ctr"/>
                      <a:r>
                        <a:rPr lang="en-US" dirty="0" smtClean="0"/>
                        <a:t>Bus</a:t>
                      </a:r>
                      <a:endParaRPr lang="en-US" dirty="0"/>
                    </a:p>
                  </a:txBody>
                  <a:tcPr/>
                </a:tc>
                <a:tc>
                  <a:txBody>
                    <a:bodyPr/>
                    <a:lstStyle/>
                    <a:p>
                      <a:pPr algn="ctr"/>
                      <a:r>
                        <a:rPr lang="en-US" dirty="0" smtClean="0"/>
                        <a:t>None</a:t>
                      </a:r>
                      <a:endParaRPr lang="en-US" dirty="0"/>
                    </a:p>
                  </a:txBody>
                  <a:tcPr/>
                </a:tc>
              </a:tr>
              <a:tr h="370840">
                <a:tc>
                  <a:txBody>
                    <a:bodyPr/>
                    <a:lstStyle/>
                    <a:p>
                      <a:pPr algn="ctr"/>
                      <a:r>
                        <a:rPr lang="en-US" dirty="0" smtClean="0"/>
                        <a:t>Connection</a:t>
                      </a:r>
                      <a:endParaRPr lang="en-US" dirty="0"/>
                    </a:p>
                  </a:txBody>
                  <a:tcPr/>
                </a:tc>
                <a:tc>
                  <a:txBody>
                    <a:bodyPr/>
                    <a:lstStyle/>
                    <a:p>
                      <a:pPr algn="ctr"/>
                      <a:r>
                        <a:rPr lang="en-US" dirty="0" smtClean="0"/>
                        <a:t>Bus, Virtual Bus</a:t>
                      </a:r>
                      <a:endParaRPr lang="en-US" dirty="0"/>
                    </a:p>
                  </a:txBody>
                  <a:tcPr/>
                </a:tc>
              </a:tr>
              <a:tr h="370840">
                <a:tc>
                  <a:txBody>
                    <a:bodyPr/>
                    <a:lstStyle/>
                    <a:p>
                      <a:pPr algn="ctr"/>
                      <a:r>
                        <a:rPr lang="en-US" dirty="0" smtClean="0"/>
                        <a:t>Virtual Processor</a:t>
                      </a:r>
                      <a:endParaRPr lang="en-US" dirty="0"/>
                    </a:p>
                  </a:txBody>
                  <a:tcPr/>
                </a:tc>
                <a:tc>
                  <a:txBody>
                    <a:bodyPr/>
                    <a:lstStyle/>
                    <a:p>
                      <a:pPr algn="ctr"/>
                      <a:r>
                        <a:rPr lang="en-US" dirty="0" smtClean="0"/>
                        <a:t>Processor, Virtual Processor</a:t>
                      </a:r>
                      <a:endParaRPr lang="en-US" dirty="0"/>
                    </a:p>
                  </a:txBody>
                  <a:tcPr/>
                </a:tc>
              </a:tr>
              <a:tr h="370840">
                <a:tc>
                  <a:txBody>
                    <a:bodyPr/>
                    <a:lstStyle/>
                    <a:p>
                      <a:pPr algn="ctr"/>
                      <a:r>
                        <a:rPr lang="en-US" dirty="0" smtClean="0"/>
                        <a:t>Virtual Bus</a:t>
                      </a:r>
                      <a:endParaRPr lang="en-US" dirty="0"/>
                    </a:p>
                  </a:txBody>
                  <a:tcPr/>
                </a:tc>
                <a:tc>
                  <a:txBody>
                    <a:bodyPr/>
                    <a:lstStyle/>
                    <a:p>
                      <a:pPr algn="ctr"/>
                      <a:r>
                        <a:rPr lang="en-US" dirty="0" smtClean="0"/>
                        <a:t>Bus, Virtual Bus</a:t>
                      </a:r>
                      <a:endParaRPr lang="en-US" dirty="0"/>
                    </a:p>
                  </a:txBody>
                  <a:tcPr/>
                </a:tc>
              </a:tr>
              <a:tr h="370840">
                <a:tc>
                  <a:txBody>
                    <a:bodyPr/>
                    <a:lstStyle/>
                    <a:p>
                      <a:pPr algn="ctr"/>
                      <a:r>
                        <a:rPr lang="en-US" dirty="0" smtClean="0"/>
                        <a:t>Virtual Memory</a:t>
                      </a:r>
                      <a:endParaRPr lang="en-US" dirty="0"/>
                    </a:p>
                  </a:txBody>
                  <a:tcPr/>
                </a:tc>
                <a:tc>
                  <a:txBody>
                    <a:bodyPr/>
                    <a:lstStyle/>
                    <a:p>
                      <a:pPr algn="ctr"/>
                      <a:r>
                        <a:rPr lang="en-US" dirty="0" smtClean="0"/>
                        <a:t>Memory</a:t>
                      </a:r>
                      <a:endParaRPr lang="en-US" dirty="0"/>
                    </a:p>
                  </a:txBody>
                  <a:tcPr/>
                </a:tc>
              </a:tr>
              <a:tr h="370840">
                <a:tc>
                  <a:txBody>
                    <a:bodyPr/>
                    <a:lstStyle/>
                    <a:p>
                      <a:pPr algn="ctr"/>
                      <a:r>
                        <a:rPr lang="en-US" dirty="0" smtClean="0"/>
                        <a:t>Abstract</a:t>
                      </a:r>
                      <a:endParaRPr lang="en-US" dirty="0"/>
                    </a:p>
                  </a:txBody>
                  <a:tcPr/>
                </a:tc>
                <a:tc>
                  <a:txBody>
                    <a:bodyPr/>
                    <a:lstStyle/>
                    <a:p>
                      <a:pPr algn="ctr"/>
                      <a:r>
                        <a:rPr lang="en-US" dirty="0" smtClean="0"/>
                        <a:t>Any</a:t>
                      </a:r>
                      <a:endParaRPr lang="en-US" dirty="0"/>
                    </a:p>
                  </a:txBody>
                  <a:tcPr/>
                </a:tc>
              </a:tr>
              <a:tr h="370840">
                <a:tc>
                  <a:txBody>
                    <a:bodyPr/>
                    <a:lstStyle/>
                    <a:p>
                      <a:pPr algn="ctr"/>
                      <a:r>
                        <a:rPr lang="en-US" dirty="0" smtClean="0"/>
                        <a:t>Thread</a:t>
                      </a:r>
                      <a:endParaRPr lang="en-US" dirty="0"/>
                    </a:p>
                  </a:txBody>
                  <a:tcPr/>
                </a:tc>
                <a:tc>
                  <a:txBody>
                    <a:bodyPr/>
                    <a:lstStyle/>
                    <a:p>
                      <a:pPr algn="ctr"/>
                      <a:r>
                        <a:rPr lang="en-US" dirty="0" smtClean="0"/>
                        <a:t>???</a:t>
                      </a:r>
                      <a:endParaRPr lang="en-US" dirty="0"/>
                    </a:p>
                  </a:txBody>
                  <a:tcPr/>
                </a:tc>
              </a:tr>
              <a:tr h="370840">
                <a:tc>
                  <a:txBody>
                    <a:bodyPr/>
                    <a:lstStyle/>
                    <a:p>
                      <a:pPr algn="ctr"/>
                      <a:r>
                        <a:rPr lang="en-US" dirty="0" smtClean="0"/>
                        <a:t>Data</a:t>
                      </a:r>
                      <a:endParaRPr lang="en-US" dirty="0"/>
                    </a:p>
                  </a:txBody>
                  <a:tcPr/>
                </a:tc>
                <a:tc>
                  <a:txBody>
                    <a:bodyPr/>
                    <a:lstStyle/>
                    <a:p>
                      <a:pPr algn="ctr"/>
                      <a:r>
                        <a:rPr lang="en-US" dirty="0" smtClean="0"/>
                        <a:t>???</a:t>
                      </a:r>
                      <a:endParaRPr lang="en-US" dirty="0"/>
                    </a:p>
                  </a:txBody>
                  <a:tcPr/>
                </a:tc>
              </a:tr>
              <a:tr h="370840">
                <a:tc>
                  <a:txBody>
                    <a:bodyPr/>
                    <a:lstStyle/>
                    <a:p>
                      <a:pPr algn="ctr"/>
                      <a:endParaRPr lang="en-US"/>
                    </a:p>
                  </a:txBody>
                  <a:tcPr/>
                </a:tc>
                <a:tc>
                  <a:txBody>
                    <a:bodyPr/>
                    <a:lstStyle/>
                    <a:p>
                      <a:pPr algn="ctr"/>
                      <a:endParaRPr lang="en-US" dirty="0"/>
                    </a:p>
                  </a:txBody>
                  <a:tcPr/>
                </a:tc>
              </a:tr>
              <a:tr h="370840">
                <a:tc>
                  <a:txBody>
                    <a:bodyPr/>
                    <a:lstStyle/>
                    <a:p>
                      <a:pPr algn="ctr"/>
                      <a:endParaRPr lang="en-US" dirty="0"/>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3990099588"/>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626" name="Rectangle 2"/>
          <p:cNvSpPr>
            <a:spLocks noGrp="1" noChangeArrowheads="1"/>
          </p:cNvSpPr>
          <p:nvPr>
            <p:ph type="title"/>
          </p:nvPr>
        </p:nvSpPr>
        <p:spPr/>
        <p:txBody>
          <a:bodyPr/>
          <a:lstStyle/>
          <a:p>
            <a:r>
              <a:rPr lang="en-US" dirty="0" smtClean="0"/>
              <a:t>Contact</a:t>
            </a:r>
            <a:endParaRPr lang="en-US" dirty="0"/>
          </a:p>
        </p:txBody>
      </p:sp>
      <p:graphicFrame>
        <p:nvGraphicFramePr>
          <p:cNvPr id="922648" name="Group 24"/>
          <p:cNvGraphicFramePr>
            <a:graphicFrameLocks noGrp="1"/>
          </p:cNvGraphicFramePr>
          <p:nvPr>
            <p:ph idx="1"/>
            <p:extLst>
              <p:ext uri="{D42A27DB-BD31-4B8C-83A1-F6EECF244321}">
                <p14:modId xmlns:p14="http://schemas.microsoft.com/office/powerpoint/2010/main" val="1019787330"/>
              </p:ext>
            </p:extLst>
          </p:nvPr>
        </p:nvGraphicFramePr>
        <p:xfrm>
          <a:off x="533400" y="1303338"/>
          <a:ext cx="8153400" cy="4968240"/>
        </p:xfrm>
        <a:graphic>
          <a:graphicData uri="http://schemas.openxmlformats.org/drawingml/2006/table">
            <a:tbl>
              <a:tblPr/>
              <a:tblGrid>
                <a:gridCol w="4076700"/>
                <a:gridCol w="4076700"/>
              </a:tblGrid>
              <a:tr h="2400300">
                <a:tc>
                  <a:txBody>
                    <a:bodyPr/>
                    <a:lstStyle/>
                    <a:p>
                      <a:pPr marL="0" marR="0" lvl="0" indent="0" algn="l" defTabSz="914400" rtl="0" eaLnBrk="1" fontAlgn="base" latinLnBrk="0" hangingPunct="1">
                        <a:lnSpc>
                          <a:spcPct val="95000"/>
                        </a:lnSpc>
                        <a:spcBef>
                          <a:spcPct val="0"/>
                        </a:spcBef>
                        <a:spcAft>
                          <a:spcPct val="25000"/>
                        </a:spcAft>
                        <a:buClrTx/>
                        <a:buSzPct val="70000"/>
                        <a:buFontTx/>
                        <a:buNone/>
                        <a:tabLst/>
                      </a:pPr>
                      <a:r>
                        <a:rPr kumimoji="0" lang="en-US" sz="2000" b="1" i="0" u="none" strike="noStrike" cap="none" normalizeH="0" baseline="0" dirty="0" smtClean="0">
                          <a:ln>
                            <a:noFill/>
                          </a:ln>
                          <a:solidFill>
                            <a:schemeClr val="tx2"/>
                          </a:solidFill>
                          <a:effectLst/>
                          <a:latin typeface="Arial" charset="0"/>
                        </a:rPr>
                        <a:t>Presenter / Point of Contact</a:t>
                      </a:r>
                    </a:p>
                    <a:p>
                      <a:pPr marL="0" marR="0" lvl="0" indent="0" algn="l" defTabSz="914400" rtl="0" eaLnBrk="1" fontAlgn="base" latinLnBrk="0" hangingPunct="1">
                        <a:lnSpc>
                          <a:spcPct val="95000"/>
                        </a:lnSpc>
                        <a:spcBef>
                          <a:spcPct val="0"/>
                        </a:spcBef>
                        <a:spcAft>
                          <a:spcPct val="25000"/>
                        </a:spcAft>
                        <a:buClrTx/>
                        <a:buSzPct val="70000"/>
                        <a:buFontTx/>
                        <a:buNone/>
                        <a:tabLst/>
                      </a:pPr>
                      <a:r>
                        <a:rPr kumimoji="0" lang="en-US" sz="2000" b="0" i="0" u="none" strike="noStrike" cap="none" normalizeH="0" baseline="0" dirty="0" smtClean="0">
                          <a:ln>
                            <a:noFill/>
                          </a:ln>
                          <a:solidFill>
                            <a:schemeClr val="tx1"/>
                          </a:solidFill>
                          <a:effectLst/>
                          <a:latin typeface="Arial" charset="0"/>
                        </a:rPr>
                        <a:t>Dr. Julien Delange</a:t>
                      </a:r>
                    </a:p>
                    <a:p>
                      <a:pPr marL="0" marR="0" lvl="0" indent="0" algn="l" defTabSz="914400" rtl="0" eaLnBrk="1" fontAlgn="base" latinLnBrk="0" hangingPunct="1">
                        <a:lnSpc>
                          <a:spcPct val="95000"/>
                        </a:lnSpc>
                        <a:spcBef>
                          <a:spcPct val="0"/>
                        </a:spcBef>
                        <a:spcAft>
                          <a:spcPct val="25000"/>
                        </a:spcAft>
                        <a:buClrTx/>
                        <a:buSzPct val="70000"/>
                        <a:buFontTx/>
                        <a:buNone/>
                        <a:tabLst/>
                      </a:pPr>
                      <a:r>
                        <a:rPr kumimoji="0" lang="en-US" sz="2000" b="0" i="0" u="none" strike="noStrike" cap="none" normalizeH="0" baseline="0" dirty="0" smtClean="0">
                          <a:ln>
                            <a:noFill/>
                          </a:ln>
                          <a:solidFill>
                            <a:schemeClr val="tx1"/>
                          </a:solidFill>
                          <a:effectLst/>
                          <a:latin typeface="Arial" charset="0"/>
                        </a:rPr>
                        <a:t>RTSS AP Initiative</a:t>
                      </a:r>
                    </a:p>
                    <a:p>
                      <a:pPr marL="0" marR="0" lvl="0" indent="0" algn="l" defTabSz="914400" rtl="0" eaLnBrk="1" fontAlgn="base" latinLnBrk="0" hangingPunct="1">
                        <a:lnSpc>
                          <a:spcPct val="95000"/>
                        </a:lnSpc>
                        <a:spcBef>
                          <a:spcPct val="0"/>
                        </a:spcBef>
                        <a:spcAft>
                          <a:spcPct val="25000"/>
                        </a:spcAft>
                        <a:buClrTx/>
                        <a:buSzPct val="70000"/>
                        <a:buFontTx/>
                        <a:buNone/>
                        <a:tabLst/>
                      </a:pPr>
                      <a:r>
                        <a:rPr kumimoji="0" lang="en-US" sz="2000" b="0" i="0" u="none" strike="noStrike" cap="none" normalizeH="0" baseline="0" dirty="0" smtClean="0">
                          <a:ln>
                            <a:noFill/>
                          </a:ln>
                          <a:solidFill>
                            <a:schemeClr val="tx1"/>
                          </a:solidFill>
                          <a:effectLst/>
                          <a:latin typeface="Arial" charset="0"/>
                        </a:rPr>
                        <a:t>Telephone:  +1 412-268-9652</a:t>
                      </a:r>
                    </a:p>
                    <a:p>
                      <a:pPr marL="0" marR="0" lvl="0" indent="0" algn="l" defTabSz="914400" rtl="0" eaLnBrk="1" fontAlgn="base" latinLnBrk="0" hangingPunct="1">
                        <a:lnSpc>
                          <a:spcPct val="95000"/>
                        </a:lnSpc>
                        <a:spcBef>
                          <a:spcPct val="0"/>
                        </a:spcBef>
                        <a:spcAft>
                          <a:spcPct val="25000"/>
                        </a:spcAft>
                        <a:buClrTx/>
                        <a:buSzPct val="70000"/>
                        <a:buFontTx/>
                        <a:buNone/>
                        <a:tabLst/>
                      </a:pPr>
                      <a:r>
                        <a:rPr kumimoji="0" lang="en-US" sz="2000" b="0" i="0" u="none" strike="noStrike" cap="none" normalizeH="0" baseline="0" dirty="0" smtClean="0">
                          <a:ln>
                            <a:noFill/>
                          </a:ln>
                          <a:solidFill>
                            <a:schemeClr val="tx1"/>
                          </a:solidFill>
                          <a:effectLst/>
                          <a:latin typeface="Arial" charset="0"/>
                        </a:rPr>
                        <a:t>Email:</a:t>
                      </a:r>
                      <a:r>
                        <a:rPr kumimoji="0" lang="en-US" sz="2000" b="0" i="0" u="none" strike="noStrike" cap="none" normalizeH="0" baseline="0" dirty="0" smtClean="0">
                          <a:ln>
                            <a:noFill/>
                          </a:ln>
                          <a:solidFill>
                            <a:schemeClr val="tx2"/>
                          </a:solidFill>
                          <a:effectLst/>
                          <a:latin typeface="Arial" charset="0"/>
                        </a:rPr>
                        <a:t>  </a:t>
                      </a:r>
                      <a:r>
                        <a:rPr kumimoji="0" lang="en-US" sz="2000" b="0" i="0" u="none" strike="noStrike" cap="none" normalizeH="0" baseline="0" dirty="0" smtClean="0">
                          <a:ln>
                            <a:noFill/>
                          </a:ln>
                          <a:solidFill>
                            <a:schemeClr val="tx1"/>
                          </a:solidFill>
                          <a:effectLst/>
                          <a:latin typeface="Arial" charset="0"/>
                        </a:rPr>
                        <a:t>jdelange@sei.cmu.edu</a:t>
                      </a:r>
                    </a:p>
                  </a:txBody>
                  <a:tcPr marL="0" marR="0" marT="0" marB="0"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95000"/>
                        </a:lnSpc>
                        <a:spcBef>
                          <a:spcPct val="0"/>
                        </a:spcBef>
                        <a:spcAft>
                          <a:spcPct val="25000"/>
                        </a:spcAft>
                        <a:buClrTx/>
                        <a:buSzPct val="70000"/>
                        <a:buFontTx/>
                        <a:buNone/>
                        <a:tabLst/>
                      </a:pPr>
                      <a:r>
                        <a:rPr kumimoji="0" lang="en-US" sz="2000" b="1" i="0" u="none" strike="noStrike" cap="none" normalizeH="0" baseline="0" dirty="0" smtClean="0">
                          <a:ln>
                            <a:noFill/>
                          </a:ln>
                          <a:solidFill>
                            <a:schemeClr val="tx2"/>
                          </a:solidFill>
                          <a:effectLst/>
                          <a:latin typeface="Arial" charset="0"/>
                        </a:rPr>
                        <a:t>U.S. Mail</a:t>
                      </a:r>
                    </a:p>
                    <a:p>
                      <a:pPr marL="0" marR="0" lvl="0" indent="0" algn="l" defTabSz="914400" rtl="0" eaLnBrk="1" fontAlgn="base" latinLnBrk="0" hangingPunct="1">
                        <a:lnSpc>
                          <a:spcPct val="95000"/>
                        </a:lnSpc>
                        <a:spcBef>
                          <a:spcPct val="0"/>
                        </a:spcBef>
                        <a:spcAft>
                          <a:spcPct val="25000"/>
                        </a:spcAft>
                        <a:buClrTx/>
                        <a:buSzPct val="70000"/>
                        <a:buFontTx/>
                        <a:buNone/>
                        <a:tabLst/>
                      </a:pPr>
                      <a:r>
                        <a:rPr kumimoji="0" lang="en-US" sz="2000" b="0" i="0" u="none" strike="noStrike" cap="none" normalizeH="0" baseline="0" dirty="0" smtClean="0">
                          <a:ln>
                            <a:noFill/>
                          </a:ln>
                          <a:solidFill>
                            <a:schemeClr val="tx1"/>
                          </a:solidFill>
                          <a:effectLst/>
                          <a:latin typeface="Arial" charset="0"/>
                        </a:rPr>
                        <a:t>Software Engineering Institute</a:t>
                      </a:r>
                    </a:p>
                    <a:p>
                      <a:pPr marL="0" marR="0" lvl="0" indent="0" algn="l" defTabSz="914400" rtl="0" eaLnBrk="1" fontAlgn="base" latinLnBrk="0" hangingPunct="1">
                        <a:lnSpc>
                          <a:spcPct val="95000"/>
                        </a:lnSpc>
                        <a:spcBef>
                          <a:spcPct val="0"/>
                        </a:spcBef>
                        <a:spcAft>
                          <a:spcPct val="25000"/>
                        </a:spcAft>
                        <a:buClrTx/>
                        <a:buSzPct val="70000"/>
                        <a:buFontTx/>
                        <a:buNone/>
                        <a:tabLst/>
                      </a:pPr>
                      <a:r>
                        <a:rPr kumimoji="0" lang="en-US" sz="2000" b="0" i="0" u="none" strike="noStrike" cap="none" normalizeH="0" baseline="0" dirty="0" smtClean="0">
                          <a:ln>
                            <a:noFill/>
                          </a:ln>
                          <a:solidFill>
                            <a:schemeClr val="tx1"/>
                          </a:solidFill>
                          <a:effectLst/>
                          <a:latin typeface="Arial" charset="0"/>
                        </a:rPr>
                        <a:t>Customer Relations</a:t>
                      </a:r>
                    </a:p>
                    <a:p>
                      <a:pPr marL="0" marR="0" lvl="0" indent="0" algn="l" defTabSz="914400" rtl="0" eaLnBrk="1" fontAlgn="base" latinLnBrk="0" hangingPunct="1">
                        <a:lnSpc>
                          <a:spcPct val="95000"/>
                        </a:lnSpc>
                        <a:spcBef>
                          <a:spcPct val="0"/>
                        </a:spcBef>
                        <a:spcAft>
                          <a:spcPct val="25000"/>
                        </a:spcAft>
                        <a:buClrTx/>
                        <a:buSzPct val="70000"/>
                        <a:buFontTx/>
                        <a:buNone/>
                        <a:tabLst/>
                      </a:pPr>
                      <a:r>
                        <a:rPr kumimoji="0" lang="en-US" sz="2000" b="0" i="0" u="none" strike="noStrike" cap="none" normalizeH="0" baseline="0" dirty="0" smtClean="0">
                          <a:ln>
                            <a:noFill/>
                          </a:ln>
                          <a:solidFill>
                            <a:schemeClr val="tx1"/>
                          </a:solidFill>
                          <a:effectLst/>
                          <a:latin typeface="Arial" charset="0"/>
                        </a:rPr>
                        <a:t>4500 Fifth Avenue</a:t>
                      </a:r>
                    </a:p>
                    <a:p>
                      <a:pPr marL="0" marR="0" lvl="0" indent="0" algn="l" defTabSz="914400" rtl="0" eaLnBrk="1" fontAlgn="base" latinLnBrk="0" hangingPunct="1">
                        <a:lnSpc>
                          <a:spcPct val="95000"/>
                        </a:lnSpc>
                        <a:spcBef>
                          <a:spcPct val="0"/>
                        </a:spcBef>
                        <a:spcAft>
                          <a:spcPct val="25000"/>
                        </a:spcAft>
                        <a:buClrTx/>
                        <a:buSzPct val="70000"/>
                        <a:buFontTx/>
                        <a:buNone/>
                        <a:tabLst/>
                      </a:pPr>
                      <a:r>
                        <a:rPr kumimoji="0" lang="en-US" sz="2000" b="0" i="0" u="none" strike="noStrike" cap="none" normalizeH="0" baseline="0" dirty="0" smtClean="0">
                          <a:ln>
                            <a:noFill/>
                          </a:ln>
                          <a:solidFill>
                            <a:schemeClr val="tx1"/>
                          </a:solidFill>
                          <a:effectLst/>
                          <a:latin typeface="Arial" charset="0"/>
                        </a:rPr>
                        <a:t>Pittsburgh, PA 15213-2612</a:t>
                      </a:r>
                    </a:p>
                    <a:p>
                      <a:pPr marL="0" marR="0" lvl="0" indent="0" algn="l" defTabSz="914400" rtl="0" eaLnBrk="1" fontAlgn="base" latinLnBrk="0" hangingPunct="1">
                        <a:lnSpc>
                          <a:spcPct val="95000"/>
                        </a:lnSpc>
                        <a:spcBef>
                          <a:spcPct val="0"/>
                        </a:spcBef>
                        <a:spcAft>
                          <a:spcPct val="25000"/>
                        </a:spcAft>
                        <a:buClrTx/>
                        <a:buSzPct val="70000"/>
                        <a:buFontTx/>
                        <a:buNone/>
                        <a:tabLst/>
                      </a:pPr>
                      <a:r>
                        <a:rPr kumimoji="0" lang="en-US" sz="2000" b="0" i="0" u="none" strike="noStrike" cap="none" normalizeH="0" baseline="0" dirty="0" smtClean="0">
                          <a:ln>
                            <a:noFill/>
                          </a:ln>
                          <a:solidFill>
                            <a:schemeClr val="tx1"/>
                          </a:solidFill>
                          <a:effectLst/>
                          <a:latin typeface="Arial" charset="0"/>
                        </a:rPr>
                        <a:t>USA</a:t>
                      </a:r>
                      <a:endParaRPr kumimoji="0" lang="en-US" sz="2000" b="1" i="0" u="none" strike="noStrike" cap="none" normalizeH="0" baseline="0" dirty="0" smtClean="0">
                        <a:ln>
                          <a:noFill/>
                        </a:ln>
                        <a:solidFill>
                          <a:schemeClr val="tx2"/>
                        </a:solidFill>
                        <a:effectLst/>
                        <a:latin typeface="Arial" charset="0"/>
                      </a:endParaRPr>
                    </a:p>
                    <a:p>
                      <a:pPr marL="0" marR="0" lvl="0" indent="0" algn="l" defTabSz="914400" rtl="0" eaLnBrk="1" fontAlgn="base" latinLnBrk="0" hangingPunct="1">
                        <a:lnSpc>
                          <a:spcPct val="95000"/>
                        </a:lnSpc>
                        <a:spcBef>
                          <a:spcPct val="0"/>
                        </a:spcBef>
                        <a:spcAft>
                          <a:spcPct val="25000"/>
                        </a:spcAft>
                        <a:buClrTx/>
                        <a:buSzPct val="70000"/>
                        <a:buFontTx/>
                        <a:buNone/>
                        <a:tabLst/>
                      </a:pPr>
                      <a:endParaRPr kumimoji="0" lang="en-US" sz="2000" b="0" i="0" u="none" strike="noStrike" cap="none" normalizeH="0" baseline="0" dirty="0" smtClean="0">
                        <a:ln>
                          <a:noFill/>
                        </a:ln>
                        <a:solidFill>
                          <a:schemeClr val="tx1"/>
                        </a:solidFill>
                        <a:effectLst/>
                        <a:latin typeface="Arial" charset="0"/>
                      </a:endParaRPr>
                    </a:p>
                  </a:txBody>
                  <a:tcPr marL="0" marR="0" marT="0" marB="0" horzOverflow="overflow">
                    <a:lnL>
                      <a:noFill/>
                    </a:lnL>
                    <a:lnR cap="flat">
                      <a:noFill/>
                    </a:lnR>
                    <a:lnT cap="flat">
                      <a:noFill/>
                    </a:lnT>
                    <a:lnB>
                      <a:noFill/>
                    </a:lnB>
                    <a:lnTlToBr>
                      <a:noFill/>
                    </a:lnTlToBr>
                    <a:lnBlToTr>
                      <a:noFill/>
                    </a:lnBlToTr>
                    <a:noFill/>
                  </a:tcPr>
                </a:tc>
              </a:tr>
              <a:tr h="2057400">
                <a:tc>
                  <a:txBody>
                    <a:bodyPr/>
                    <a:lstStyle/>
                    <a:p>
                      <a:pPr marL="0" marR="0" lvl="0" indent="0" algn="l" defTabSz="914400" rtl="0" eaLnBrk="1" fontAlgn="base" latinLnBrk="0" hangingPunct="1">
                        <a:lnSpc>
                          <a:spcPct val="95000"/>
                        </a:lnSpc>
                        <a:spcBef>
                          <a:spcPct val="0"/>
                        </a:spcBef>
                        <a:spcAft>
                          <a:spcPct val="25000"/>
                        </a:spcAft>
                        <a:buClrTx/>
                        <a:buSzPct val="70000"/>
                        <a:buFontTx/>
                        <a:buNone/>
                        <a:tabLst/>
                      </a:pPr>
                      <a:r>
                        <a:rPr kumimoji="0" lang="en-US" sz="2000" b="1" i="0" u="none" strike="noStrike" cap="none" normalizeH="0" baseline="0" dirty="0" smtClean="0">
                          <a:ln>
                            <a:noFill/>
                          </a:ln>
                          <a:solidFill>
                            <a:schemeClr val="tx2"/>
                          </a:solidFill>
                          <a:effectLst/>
                          <a:latin typeface="Arial" charset="0"/>
                        </a:rPr>
                        <a:t>Web</a:t>
                      </a:r>
                    </a:p>
                    <a:p>
                      <a:pPr marL="0" marR="0" lvl="0" indent="0" algn="l" defTabSz="914400" rtl="0" eaLnBrk="1" fontAlgn="base" latinLnBrk="0" hangingPunct="1">
                        <a:lnSpc>
                          <a:spcPct val="95000"/>
                        </a:lnSpc>
                        <a:spcBef>
                          <a:spcPct val="0"/>
                        </a:spcBef>
                        <a:spcAft>
                          <a:spcPct val="25000"/>
                        </a:spcAft>
                        <a:buClrTx/>
                        <a:buSzPct val="70000"/>
                        <a:buFontTx/>
                        <a:buNone/>
                        <a:tabLst/>
                      </a:pPr>
                      <a:r>
                        <a:rPr kumimoji="0" lang="en-US" sz="2000" b="0" i="0" u="none" strike="noStrike" cap="none" normalizeH="0" baseline="0" dirty="0" smtClean="0">
                          <a:ln>
                            <a:noFill/>
                          </a:ln>
                          <a:solidFill>
                            <a:schemeClr val="tx2"/>
                          </a:solidFill>
                          <a:effectLst/>
                          <a:latin typeface="Arial" charset="0"/>
                        </a:rPr>
                        <a:t>www.aadl.info</a:t>
                      </a:r>
                    </a:p>
                    <a:p>
                      <a:pPr marL="0" marR="0" lvl="0" indent="0" algn="l" defTabSz="914400" rtl="0" eaLnBrk="1" fontAlgn="base" latinLnBrk="0" hangingPunct="1">
                        <a:lnSpc>
                          <a:spcPct val="95000"/>
                        </a:lnSpc>
                        <a:spcBef>
                          <a:spcPct val="0"/>
                        </a:spcBef>
                        <a:spcAft>
                          <a:spcPct val="25000"/>
                        </a:spcAft>
                        <a:buClrTx/>
                        <a:buSzPct val="70000"/>
                        <a:buFontTx/>
                        <a:buNone/>
                        <a:tabLst/>
                      </a:pPr>
                      <a:r>
                        <a:rPr kumimoji="0" lang="en-US" sz="2000" b="0" i="0" u="none" strike="noStrike" cap="none" normalizeH="0" baseline="0" dirty="0" smtClean="0">
                          <a:ln>
                            <a:noFill/>
                          </a:ln>
                          <a:solidFill>
                            <a:schemeClr val="tx1"/>
                          </a:solidFill>
                          <a:effectLst/>
                          <a:latin typeface="Arial" charset="0"/>
                        </a:rPr>
                        <a:t>www.sei.cmu.edu</a:t>
                      </a:r>
                    </a:p>
                    <a:p>
                      <a:pPr marL="0" marR="0" lvl="0" indent="0" algn="l" defTabSz="914400" rtl="0" eaLnBrk="1" fontAlgn="base" latinLnBrk="0" hangingPunct="1">
                        <a:lnSpc>
                          <a:spcPct val="95000"/>
                        </a:lnSpc>
                        <a:spcBef>
                          <a:spcPct val="0"/>
                        </a:spcBef>
                        <a:spcAft>
                          <a:spcPct val="25000"/>
                        </a:spcAft>
                        <a:buClrTx/>
                        <a:buSzPct val="70000"/>
                        <a:buFontTx/>
                        <a:buNone/>
                        <a:tabLst/>
                        <a:defRPr/>
                      </a:pPr>
                      <a:r>
                        <a:rPr kumimoji="0" lang="en-US" sz="2000" b="0" i="0" u="none" strike="noStrike" cap="none" normalizeH="0" baseline="0" dirty="0" smtClean="0">
                          <a:ln>
                            <a:noFill/>
                          </a:ln>
                          <a:solidFill>
                            <a:schemeClr val="tx1"/>
                          </a:solidFill>
                          <a:effectLst/>
                          <a:latin typeface="Arial" charset="0"/>
                        </a:rPr>
                        <a:t>www.sei.cmu.edu/contact.cfm</a:t>
                      </a:r>
                    </a:p>
                    <a:p>
                      <a:pPr marL="0" marR="0" lvl="0" indent="0" algn="l" defTabSz="914400" rtl="0" eaLnBrk="1" fontAlgn="base" latinLnBrk="0" hangingPunct="1">
                        <a:lnSpc>
                          <a:spcPct val="95000"/>
                        </a:lnSpc>
                        <a:spcBef>
                          <a:spcPct val="0"/>
                        </a:spcBef>
                        <a:spcAft>
                          <a:spcPct val="25000"/>
                        </a:spcAft>
                        <a:buClrTx/>
                        <a:buSzPct val="70000"/>
                        <a:buFontTx/>
                        <a:buNone/>
                        <a:tabLst/>
                      </a:pPr>
                      <a:endParaRPr kumimoji="0" lang="en-US" sz="20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95000"/>
                        </a:lnSpc>
                        <a:spcBef>
                          <a:spcPct val="0"/>
                        </a:spcBef>
                        <a:spcAft>
                          <a:spcPct val="25000"/>
                        </a:spcAft>
                        <a:buClrTx/>
                        <a:buSzPct val="70000"/>
                        <a:buFontTx/>
                        <a:buNone/>
                        <a:tabLst/>
                      </a:pPr>
                      <a:endParaRPr kumimoji="0" lang="en-US" sz="20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95000"/>
                        </a:lnSpc>
                        <a:spcBef>
                          <a:spcPct val="0"/>
                        </a:spcBef>
                        <a:spcAft>
                          <a:spcPct val="25000"/>
                        </a:spcAft>
                        <a:buClrTx/>
                        <a:buSzPct val="70000"/>
                        <a:buFontTx/>
                        <a:buNone/>
                        <a:tabLst/>
                      </a:pPr>
                      <a:endParaRPr kumimoji="0" lang="en-US" sz="2000" b="0" i="0" u="none" strike="noStrike" cap="none" normalizeH="0" baseline="0" dirty="0" smtClean="0">
                        <a:ln>
                          <a:noFill/>
                        </a:ln>
                        <a:solidFill>
                          <a:schemeClr val="tx1"/>
                        </a:solidFill>
                        <a:effectLst/>
                        <a:latin typeface="Arial" charset="0"/>
                      </a:endParaRPr>
                    </a:p>
                  </a:txBody>
                  <a:tcPr marL="0" marR="0" marT="0" marB="0"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95000"/>
                        </a:lnSpc>
                        <a:spcBef>
                          <a:spcPct val="0"/>
                        </a:spcBef>
                        <a:spcAft>
                          <a:spcPct val="25000"/>
                        </a:spcAft>
                        <a:buClrTx/>
                        <a:buSzPct val="70000"/>
                        <a:buFontTx/>
                        <a:buNone/>
                        <a:tabLst>
                          <a:tab pos="1311275" algn="l"/>
                        </a:tabLst>
                      </a:pPr>
                      <a:r>
                        <a:rPr kumimoji="0" lang="en-US" sz="2000" b="1" i="0" u="none" strike="noStrike" cap="none" normalizeH="0" baseline="0" dirty="0" smtClean="0">
                          <a:ln>
                            <a:noFill/>
                          </a:ln>
                          <a:solidFill>
                            <a:schemeClr val="tx1"/>
                          </a:solidFill>
                          <a:effectLst/>
                          <a:latin typeface="Arial" charset="0"/>
                        </a:rPr>
                        <a:t>Customer Relations</a:t>
                      </a:r>
                    </a:p>
                    <a:p>
                      <a:pPr marL="0" marR="0" lvl="0" indent="0" algn="l" defTabSz="914400" rtl="0" eaLnBrk="1" fontAlgn="base" latinLnBrk="0" hangingPunct="1">
                        <a:lnSpc>
                          <a:spcPct val="95000"/>
                        </a:lnSpc>
                        <a:spcBef>
                          <a:spcPct val="0"/>
                        </a:spcBef>
                        <a:spcAft>
                          <a:spcPct val="25000"/>
                        </a:spcAft>
                        <a:buClrTx/>
                        <a:buSzPct val="70000"/>
                        <a:buFontTx/>
                        <a:buNone/>
                        <a:tabLst>
                          <a:tab pos="1311275" algn="l"/>
                        </a:tabLst>
                      </a:pPr>
                      <a:r>
                        <a:rPr kumimoji="0" lang="en-US" sz="2000" b="0" i="0" u="none" strike="noStrike" cap="none" normalizeH="0" baseline="0" dirty="0" smtClean="0">
                          <a:ln>
                            <a:noFill/>
                          </a:ln>
                          <a:solidFill>
                            <a:schemeClr val="tx1"/>
                          </a:solidFill>
                          <a:effectLst/>
                          <a:latin typeface="Arial" charset="0"/>
                        </a:rPr>
                        <a:t>Email:</a:t>
                      </a:r>
                      <a:r>
                        <a:rPr kumimoji="0" lang="en-US" sz="2000" b="0" i="0" u="none" strike="noStrike" cap="none" normalizeH="0" baseline="0" dirty="0" smtClean="0">
                          <a:ln>
                            <a:noFill/>
                          </a:ln>
                          <a:solidFill>
                            <a:schemeClr val="tx2"/>
                          </a:solidFill>
                          <a:effectLst/>
                          <a:latin typeface="Arial" charset="0"/>
                        </a:rPr>
                        <a:t> </a:t>
                      </a:r>
                      <a:r>
                        <a:rPr kumimoji="0" lang="en-US" sz="2000" b="0" i="0" u="none" strike="noStrike" cap="none" normalizeH="0" baseline="0" dirty="0" smtClean="0">
                          <a:ln>
                            <a:noFill/>
                          </a:ln>
                          <a:solidFill>
                            <a:schemeClr val="tx1"/>
                          </a:solidFill>
                          <a:effectLst/>
                          <a:latin typeface="Arial" charset="0"/>
                        </a:rPr>
                        <a:t>info@sei.cmu.edu</a:t>
                      </a:r>
                    </a:p>
                    <a:p>
                      <a:pPr marL="0" marR="0" lvl="0" indent="0" algn="l" defTabSz="914400" rtl="0" eaLnBrk="1" fontAlgn="base" latinLnBrk="0" hangingPunct="1">
                        <a:lnSpc>
                          <a:spcPct val="95000"/>
                        </a:lnSpc>
                        <a:spcBef>
                          <a:spcPct val="0"/>
                        </a:spcBef>
                        <a:spcAft>
                          <a:spcPct val="25000"/>
                        </a:spcAft>
                        <a:buClrTx/>
                        <a:buSzPct val="70000"/>
                        <a:buFontTx/>
                        <a:buNone/>
                        <a:tabLst>
                          <a:tab pos="1311275" algn="l"/>
                        </a:tabLst>
                      </a:pPr>
                      <a:r>
                        <a:rPr kumimoji="0" lang="en-US" sz="2000" b="0" i="0" u="none" strike="noStrike" cap="none" normalizeH="0" baseline="0" dirty="0" smtClean="0">
                          <a:ln>
                            <a:noFill/>
                          </a:ln>
                          <a:solidFill>
                            <a:schemeClr val="tx1"/>
                          </a:solidFill>
                          <a:effectLst/>
                          <a:latin typeface="Arial" charset="0"/>
                        </a:rPr>
                        <a:t>Telephone: 	+1 412-268-5800</a:t>
                      </a:r>
                    </a:p>
                    <a:p>
                      <a:pPr marL="0" marR="0" lvl="0" indent="0" algn="l" defTabSz="914400" rtl="0" eaLnBrk="1" fontAlgn="base" latinLnBrk="0" hangingPunct="1">
                        <a:lnSpc>
                          <a:spcPct val="95000"/>
                        </a:lnSpc>
                        <a:spcBef>
                          <a:spcPct val="0"/>
                        </a:spcBef>
                        <a:spcAft>
                          <a:spcPct val="25000"/>
                        </a:spcAft>
                        <a:buClrTx/>
                        <a:buSzPct val="70000"/>
                        <a:buFontTx/>
                        <a:buNone/>
                        <a:tabLst>
                          <a:tab pos="1311275" algn="l"/>
                        </a:tabLst>
                      </a:pPr>
                      <a:r>
                        <a:rPr kumimoji="0" lang="en-US" sz="2000" b="0" i="0" u="none" strike="noStrike" cap="none" normalizeH="0" baseline="0" dirty="0" smtClean="0">
                          <a:ln>
                            <a:noFill/>
                          </a:ln>
                          <a:solidFill>
                            <a:schemeClr val="tx2"/>
                          </a:solidFill>
                          <a:effectLst/>
                          <a:latin typeface="Arial" charset="0"/>
                        </a:rPr>
                        <a:t>SEI Phone: 	</a:t>
                      </a:r>
                      <a:r>
                        <a:rPr kumimoji="0" lang="en-US" sz="2000" b="0" i="0" u="none" strike="noStrike" cap="none" normalizeH="0" baseline="0" dirty="0" smtClean="0">
                          <a:ln>
                            <a:noFill/>
                          </a:ln>
                          <a:solidFill>
                            <a:schemeClr val="tx1"/>
                          </a:solidFill>
                          <a:effectLst/>
                          <a:latin typeface="Arial" charset="0"/>
                        </a:rPr>
                        <a:t>+1 412-268-5800</a:t>
                      </a:r>
                    </a:p>
                    <a:p>
                      <a:pPr marL="0" marR="0" lvl="0" indent="0" algn="l" defTabSz="914400" rtl="0" eaLnBrk="1" fontAlgn="base" latinLnBrk="0" hangingPunct="1">
                        <a:lnSpc>
                          <a:spcPct val="95000"/>
                        </a:lnSpc>
                        <a:spcBef>
                          <a:spcPct val="0"/>
                        </a:spcBef>
                        <a:spcAft>
                          <a:spcPct val="25000"/>
                        </a:spcAft>
                        <a:buClrTx/>
                        <a:buSzPct val="70000"/>
                        <a:buFontTx/>
                        <a:buNone/>
                        <a:tabLst>
                          <a:tab pos="1311275" algn="l"/>
                        </a:tabLst>
                      </a:pPr>
                      <a:r>
                        <a:rPr kumimoji="0" lang="en-US" sz="2000" b="0" i="0" u="none" strike="noStrike" cap="none" normalizeH="0" baseline="0" dirty="0" smtClean="0">
                          <a:ln>
                            <a:noFill/>
                          </a:ln>
                          <a:solidFill>
                            <a:schemeClr val="tx2"/>
                          </a:solidFill>
                          <a:effectLst/>
                          <a:latin typeface="Arial" charset="0"/>
                        </a:rPr>
                        <a:t>SEI Fax:  </a:t>
                      </a:r>
                      <a:r>
                        <a:rPr kumimoji="0" lang="en-US" sz="2000" b="1" i="0" u="none" strike="noStrike" cap="none" normalizeH="0" baseline="0" dirty="0" smtClean="0">
                          <a:ln>
                            <a:noFill/>
                          </a:ln>
                          <a:solidFill>
                            <a:schemeClr val="tx2"/>
                          </a:solidFill>
                          <a:effectLst/>
                          <a:latin typeface="Arial" charset="0"/>
                        </a:rPr>
                        <a:t>		</a:t>
                      </a:r>
                      <a:r>
                        <a:rPr kumimoji="0" lang="en-US" sz="2000" b="0" i="0" u="none" strike="noStrike" cap="none" normalizeH="0" baseline="0" dirty="0" smtClean="0">
                          <a:ln>
                            <a:noFill/>
                          </a:ln>
                          <a:solidFill>
                            <a:schemeClr val="tx2"/>
                          </a:solidFill>
                          <a:effectLst/>
                          <a:latin typeface="Arial" charset="0"/>
                        </a:rPr>
                        <a:t>+1 </a:t>
                      </a:r>
                      <a:r>
                        <a:rPr kumimoji="0" lang="en-US" sz="2000" b="0" i="0" u="none" strike="noStrike" cap="none" normalizeH="0" baseline="0" dirty="0" smtClean="0">
                          <a:ln>
                            <a:noFill/>
                          </a:ln>
                          <a:solidFill>
                            <a:schemeClr val="tx1"/>
                          </a:solidFill>
                          <a:effectLst/>
                          <a:latin typeface="Arial" charset="0"/>
                        </a:rPr>
                        <a:t>412-268-6257</a:t>
                      </a:r>
                    </a:p>
                  </a:txBody>
                  <a:tcPr marL="0" marR="0" marT="0" marB="0" horzOverflow="overflow">
                    <a:lnL>
                      <a:noFill/>
                    </a:lnL>
                    <a:lnR cap="flat">
                      <a:noFill/>
                    </a:lnR>
                    <a:lnT>
                      <a:noFill/>
                    </a:lnT>
                    <a:lnB cap="flat">
                      <a:noFill/>
                    </a:lnB>
                    <a:lnTlToBr>
                      <a:noFill/>
                    </a:lnTlToBr>
                    <a:lnBlToTr>
                      <a:noFill/>
                    </a:lnBlToTr>
                    <a:noFill/>
                  </a:tcPr>
                </a:tc>
              </a:tr>
            </a:tbl>
          </a:graphicData>
        </a:graphic>
      </p:graphicFrame>
    </p:spTree>
    <p:extLst>
      <p:ext uri="{BB962C8B-B14F-4D97-AF65-F5344CB8AC3E}">
        <p14:creationId xmlns:p14="http://schemas.microsoft.com/office/powerpoint/2010/main" val="683645562"/>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4294967295"/>
          </p:nvPr>
        </p:nvSpPr>
        <p:spPr>
          <a:xfrm>
            <a:off x="533400" y="228600"/>
            <a:ext cx="8153400" cy="5943600"/>
          </a:xfrm>
        </p:spPr>
        <p:txBody>
          <a:bodyPr>
            <a:noAutofit/>
          </a:bodyPr>
          <a:lstStyle/>
          <a:p>
            <a:r>
              <a:rPr lang="en-US" sz="1100" dirty="0"/>
              <a:t>Copyright 2015 Carnegie Mellon University</a:t>
            </a:r>
            <a:br>
              <a:rPr lang="en-US" sz="1100" dirty="0"/>
            </a:br>
            <a:r>
              <a:rPr lang="en-US" sz="1100" dirty="0"/>
              <a:t/>
            </a:r>
            <a:br>
              <a:rPr lang="en-US" sz="1100" dirty="0"/>
            </a:br>
            <a:r>
              <a:rPr lang="en-US" sz="1100" dirty="0"/>
              <a:t>This material is based upon work funded and supported by the Department of Defense under Contract No. FA8721-05-C-0003 with Carnegie Mellon University for the operation of the Software Engineering Institute, a federally funded research and development center.</a:t>
            </a:r>
            <a:br>
              <a:rPr lang="en-US" sz="1100" dirty="0"/>
            </a:br>
            <a:r>
              <a:rPr lang="en-US" sz="1100" dirty="0"/>
              <a:t/>
            </a:r>
            <a:br>
              <a:rPr lang="en-US" sz="1100" dirty="0"/>
            </a:br>
            <a:r>
              <a:rPr lang="en-US" sz="1100" dirty="0"/>
              <a:t>Any opinions, findings and conclusions or recommendations expressed in this material are those of the author(s) and do not necessarily reflect the views of the United States Department of Defense.</a:t>
            </a:r>
            <a:br>
              <a:rPr lang="en-US" sz="1100" dirty="0"/>
            </a:br>
            <a:r>
              <a:rPr lang="en-US" sz="1100" dirty="0"/>
              <a:t/>
            </a:r>
            <a:br>
              <a:rPr lang="en-US" sz="1100" dirty="0"/>
            </a:br>
            <a:r>
              <a:rPr lang="en-US" sz="1100" dirty="0"/>
              <a:t>NO WARRANTY. THIS CARNEGIE MELLON UNIVERSITY AND SOFTWARE ENGINEERING INSTITUTE MATERIAL IS FURNISHED ON AN “AS-IS” BASIS. CARNEGIE MELLON UNIVERSITY MAKES NO WARRANTIES OF ANY KIND, EITHER EXPRESSED OR IMPLIED, AS TO ANY MATTER INCLUDING, BUT NOT LIMITED TO, WARRANTY OF FITNESS FOR PURPOSE OR MERCHANTABILITY, EXCLUSIVITY, OR RESULTS OBTAINED FROM USE OF THE MATERIAL. CARNEGIE MELLON UNIVERSITY DOES NOT MAKE ANY WARRANTY OF ANY KIND WITH RESPECT TO FREEDOM FROM PATENT, TRADEMARK, OR COPYRIGHT INFRINGEMENT.</a:t>
            </a:r>
            <a:br>
              <a:rPr lang="en-US" sz="1100" dirty="0"/>
            </a:br>
            <a:r>
              <a:rPr lang="en-US" sz="1100" dirty="0"/>
              <a:t/>
            </a:r>
            <a:br>
              <a:rPr lang="en-US" sz="1100" dirty="0"/>
            </a:br>
            <a:r>
              <a:rPr lang="en-US" sz="1100" dirty="0"/>
              <a:t>This material has been approved for public release and unlimited distribution.</a:t>
            </a:r>
            <a:br>
              <a:rPr lang="en-US" sz="1100" dirty="0"/>
            </a:br>
            <a:r>
              <a:rPr lang="en-US" sz="1100" dirty="0"/>
              <a:t/>
            </a:r>
            <a:br>
              <a:rPr lang="en-US" sz="1100" dirty="0"/>
            </a:br>
            <a:r>
              <a:rPr lang="en-US" sz="1100" dirty="0"/>
              <a:t>This material may be reproduced in its entirety, without modification, and freely distributed in written or electronic form without requesting formal permission. Permission is required for any other use. Requests for permission should be directed to the Software Engineering Institute at permission@sei.cmu.edu.</a:t>
            </a:r>
            <a:br>
              <a:rPr lang="en-US" sz="1100" dirty="0"/>
            </a:br>
            <a:r>
              <a:rPr lang="en-US" sz="1100" dirty="0"/>
              <a:t/>
            </a:r>
            <a:br>
              <a:rPr lang="en-US" sz="1100" dirty="0"/>
            </a:br>
            <a:r>
              <a:rPr lang="en-US" sz="1100"/>
              <a:t>DM-0002535</a:t>
            </a:r>
            <a:br>
              <a:rPr lang="en-US" sz="1100"/>
            </a:br>
            <a:endParaRPr lang="en-US" sz="1100"/>
          </a:p>
          <a:p>
            <a:r>
              <a:rPr lang="en-US" sz="1100" dirty="0"/>
              <a:t/>
            </a:r>
            <a:br>
              <a:rPr lang="en-US" sz="1100" dirty="0"/>
            </a:br>
            <a:endParaRPr lang="en-US" sz="1100" dirty="0"/>
          </a:p>
        </p:txBody>
      </p:sp>
    </p:spTree>
    <p:extLst>
      <p:ext uri="{BB962C8B-B14F-4D97-AF65-F5344CB8AC3E}">
        <p14:creationId xmlns:p14="http://schemas.microsoft.com/office/powerpoint/2010/main" val="2218911876"/>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Processor and Virtual Processor</a:t>
            </a:r>
            <a:endParaRPr lang="en-US" dirty="0"/>
          </a:p>
        </p:txBody>
      </p:sp>
      <p:sp>
        <p:nvSpPr>
          <p:cNvPr id="6" name="Text Placeholder 2"/>
          <p:cNvSpPr txBox="1">
            <a:spLocks/>
          </p:cNvSpPr>
          <p:nvPr/>
        </p:nvSpPr>
        <p:spPr bwMode="gray">
          <a:xfrm>
            <a:off x="228600" y="914400"/>
            <a:ext cx="8763000" cy="51054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defPPr marL="271440" marR="0" lvl="0" indent="-271440" algn="l" rtl="0" hangingPunct="1">
              <a:lnSpc>
                <a:spcPct val="100000"/>
              </a:lnSpc>
              <a:spcBef>
                <a:spcPts val="598"/>
              </a:spcBef>
              <a:spcAft>
                <a:spcPts val="0"/>
              </a:spcAft>
              <a:buClr>
                <a:srgbClr val="000000"/>
              </a:buClr>
              <a:buSzPct val="75000"/>
              <a:buFont typeface="Wingdings 2" pitchFamily="18"/>
              <a:buNone/>
              <a:tabLst>
                <a:tab pos="642600" algn="l"/>
                <a:tab pos="1556999" algn="l"/>
                <a:tab pos="2471399" algn="l"/>
                <a:tab pos="3385800" algn="l"/>
                <a:tab pos="4300200" algn="l"/>
                <a:tab pos="5214600" algn="l"/>
                <a:tab pos="6128999" algn="l"/>
                <a:tab pos="7043399" algn="l"/>
                <a:tab pos="7957800" algn="l"/>
                <a:tab pos="8872200" algn="l"/>
                <a:tab pos="9786600" algn="l"/>
              </a:tabLst>
              <a:defRPr lang="fr-FR" sz="2400" b="1" i="0" u="none" strike="noStrike" baseline="0">
                <a:ln>
                  <a:noFill/>
                </a:ln>
                <a:solidFill>
                  <a:srgbClr val="1A171B"/>
                </a:solidFill>
                <a:latin typeface="Arial" pitchFamily="1"/>
                <a:ea typeface="DejaVu Sans" pitchFamily="2"/>
                <a:cs typeface="DejaVu Sans" pitchFamily="2"/>
              </a:defRPr>
            </a:defPPr>
            <a:lvl1pPr marL="271440" marR="0" lvl="0" indent="-271440" algn="l" rtl="0" eaLnBrk="1" fontAlgn="base" hangingPunct="1">
              <a:lnSpc>
                <a:spcPct val="100000"/>
              </a:lnSpc>
              <a:spcBef>
                <a:spcPts val="598"/>
              </a:spcBef>
              <a:spcAft>
                <a:spcPts val="0"/>
              </a:spcAft>
              <a:buClr>
                <a:srgbClr val="000000"/>
              </a:buClr>
              <a:buSzPct val="75000"/>
              <a:buFont typeface="Wingdings 2" pitchFamily="18"/>
              <a:buChar char=""/>
              <a:tabLst>
                <a:tab pos="642600" algn="l"/>
                <a:tab pos="1556999" algn="l"/>
                <a:tab pos="2471399" algn="l"/>
                <a:tab pos="3385800" algn="l"/>
                <a:tab pos="4300200" algn="l"/>
                <a:tab pos="5214600" algn="l"/>
                <a:tab pos="6128999" algn="l"/>
                <a:tab pos="7043399" algn="l"/>
                <a:tab pos="7957800" algn="l"/>
                <a:tab pos="8872200" algn="l"/>
                <a:tab pos="9786600" algn="l"/>
              </a:tabLst>
              <a:defRPr lang="fr-FR" sz="2400" b="1" i="0" u="none" strike="noStrike" baseline="0">
                <a:ln>
                  <a:noFill/>
                </a:ln>
                <a:solidFill>
                  <a:srgbClr val="1A171B"/>
                </a:solidFill>
                <a:latin typeface="Arial" pitchFamily="1"/>
                <a:ea typeface="DejaVu Sans" pitchFamily="2"/>
                <a:cs typeface="DejaVu Sans" pitchFamily="2"/>
              </a:defRPr>
            </a:lvl1pPr>
            <a:lvl2pPr marL="541080" marR="0" lvl="1" indent="-268200" algn="l" rtl="0" eaLnBrk="1" fontAlgn="base" hangingPunct="1">
              <a:lnSpc>
                <a:spcPct val="100000"/>
              </a:lnSpc>
              <a:spcBef>
                <a:spcPts val="598"/>
              </a:spcBef>
              <a:spcAft>
                <a:spcPts val="0"/>
              </a:spcAft>
              <a:buClr>
                <a:srgbClr val="000000"/>
              </a:buClr>
              <a:buSzPct val="100000"/>
              <a:buFont typeface="Times" pitchFamily="18"/>
              <a:buChar char="•"/>
              <a:tabLst>
                <a:tab pos="372960" algn="l"/>
                <a:tab pos="1287359" algn="l"/>
                <a:tab pos="2201760" algn="l"/>
                <a:tab pos="3116160" algn="l"/>
                <a:tab pos="4030560" algn="l"/>
                <a:tab pos="4944960" algn="l"/>
                <a:tab pos="5859360" algn="l"/>
                <a:tab pos="6773760" algn="l"/>
                <a:tab pos="7688160" algn="l"/>
                <a:tab pos="8602560" algn="l"/>
                <a:tab pos="9516960" algn="l"/>
              </a:tabLst>
              <a:defRPr lang="fr-FR" sz="2400" b="0" i="0" u="none" strike="noStrike" baseline="0">
                <a:ln>
                  <a:noFill/>
                </a:ln>
                <a:solidFill>
                  <a:srgbClr val="1A171B"/>
                </a:solidFill>
                <a:latin typeface="Arial" pitchFamily="1"/>
                <a:ea typeface="DejaVu Sans" pitchFamily="2"/>
                <a:cs typeface="DejaVu Sans" pitchFamily="2"/>
              </a:defRPr>
            </a:lvl2pPr>
            <a:lvl3pPr marL="728640" marR="0" lvl="2" indent="-185760" algn="l" rtl="0" eaLnBrk="1" fontAlgn="base" hangingPunct="1">
              <a:lnSpc>
                <a:spcPct val="100000"/>
              </a:lnSpc>
              <a:spcBef>
                <a:spcPts val="1998"/>
              </a:spcBef>
              <a:spcAft>
                <a:spcPts val="0"/>
              </a:spcAft>
              <a:buClr>
                <a:srgbClr val="000000"/>
              </a:buClr>
              <a:buSzPct val="100000"/>
              <a:buFont typeface="Arial" pitchFamily="33"/>
              <a:buChar char="-"/>
              <a:tabLst>
                <a:tab pos="185400" algn="l"/>
                <a:tab pos="1099800" algn="l"/>
                <a:tab pos="2014200" algn="l"/>
                <a:tab pos="2928600" algn="l"/>
                <a:tab pos="3843000" algn="l"/>
                <a:tab pos="4757400" algn="l"/>
                <a:tab pos="5671800" algn="l"/>
                <a:tab pos="6586199" algn="l"/>
                <a:tab pos="7500600" algn="l"/>
                <a:tab pos="8415000" algn="l"/>
                <a:tab pos="9329400" algn="l"/>
              </a:tabLst>
              <a:defRPr lang="fr-FR" sz="2000" b="0" i="0" u="none" strike="noStrike" baseline="0">
                <a:ln>
                  <a:noFill/>
                </a:ln>
                <a:solidFill>
                  <a:srgbClr val="1A171B"/>
                </a:solidFill>
                <a:latin typeface="Arial" pitchFamily="1"/>
                <a:ea typeface="DejaVu Sans" pitchFamily="2"/>
                <a:cs typeface="DejaVu Sans" pitchFamily="2"/>
              </a:defRPr>
            </a:lvl3pPr>
            <a:lvl4pPr marL="1147680" marR="0" lvl="3" indent="-228600" algn="l" rtl="0" eaLnBrk="1" fontAlgn="base" hangingPunct="1">
              <a:lnSpc>
                <a:spcPct val="100000"/>
              </a:lnSpc>
              <a:spcBef>
                <a:spcPts val="448"/>
              </a:spcBef>
              <a:spcAft>
                <a:spcPts val="0"/>
              </a:spcAft>
              <a:buClr>
                <a:srgbClr val="1A171B"/>
              </a:buClr>
              <a:buSzPct val="100000"/>
              <a:buFont typeface="Arial" pitchFamily="33"/>
              <a:buChar char="–"/>
              <a:tabLst>
                <a:tab pos="680760" algn="l"/>
                <a:tab pos="1595160" algn="l"/>
                <a:tab pos="2509560" algn="l"/>
                <a:tab pos="3423959" algn="l"/>
                <a:tab pos="4338360" algn="l"/>
                <a:tab pos="5252760" algn="l"/>
                <a:tab pos="6167160" algn="l"/>
                <a:tab pos="7081560" algn="l"/>
                <a:tab pos="7995960" algn="l"/>
                <a:tab pos="8910360" algn="l"/>
              </a:tabLst>
              <a:defRPr lang="fr-FR" sz="1800" b="0" i="0" u="none" strike="noStrike" baseline="0">
                <a:ln>
                  <a:noFill/>
                </a:ln>
                <a:solidFill>
                  <a:srgbClr val="1A171B"/>
                </a:solidFill>
                <a:latin typeface="Arial" pitchFamily="1"/>
                <a:ea typeface="DejaVu Sans" pitchFamily="2"/>
                <a:cs typeface="DejaVu Sans" pitchFamily="2"/>
              </a:defRPr>
            </a:lvl4pPr>
            <a:lvl5pPr marL="1566720" marR="0" lvl="4" indent="-228600" algn="l" rtl="0" eaLnBrk="1" fontAlgn="base" hangingPunct="1">
              <a:lnSpc>
                <a:spcPct val="100000"/>
              </a:lnSpc>
              <a:spcBef>
                <a:spcPts val="448"/>
              </a:spcBef>
              <a:spcAft>
                <a:spcPts val="0"/>
              </a:spcAft>
              <a:buClr>
                <a:srgbClr val="1A171B"/>
              </a:buClr>
              <a:buSzPct val="100000"/>
              <a:buFont typeface="Arial" pitchFamily="33"/>
              <a:buChar char="»"/>
              <a:tabLst>
                <a:tab pos="261720" algn="l"/>
                <a:tab pos="1176120" algn="l"/>
                <a:tab pos="2090519" algn="l"/>
                <a:tab pos="3004920" algn="l"/>
                <a:tab pos="3919320" algn="l"/>
                <a:tab pos="4833720" algn="l"/>
                <a:tab pos="5748120" algn="l"/>
                <a:tab pos="6662520" algn="l"/>
                <a:tab pos="7576920" algn="l"/>
                <a:tab pos="8491320" algn="l"/>
              </a:tabLst>
              <a:defRPr lang="fr-FR" sz="1800" b="0" i="0" u="none" strike="noStrike" baseline="0">
                <a:ln>
                  <a:noFill/>
                </a:ln>
                <a:solidFill>
                  <a:srgbClr val="1A171B"/>
                </a:solidFill>
                <a:latin typeface="Arial" pitchFamily="1"/>
                <a:ea typeface="DejaVu Sans" pitchFamily="2"/>
                <a:cs typeface="DejaVu Sans" pitchFamily="2"/>
              </a:defRPr>
            </a:lvl5pPr>
            <a:lvl6pPr marL="1566720" marR="0" lvl="5" indent="-228600" algn="l" rtl="0" eaLnBrk="1" fontAlgn="base" hangingPunct="1">
              <a:lnSpc>
                <a:spcPct val="100000"/>
              </a:lnSpc>
              <a:spcBef>
                <a:spcPts val="448"/>
              </a:spcBef>
              <a:spcAft>
                <a:spcPts val="0"/>
              </a:spcAft>
              <a:buClr>
                <a:srgbClr val="1A171B"/>
              </a:buClr>
              <a:buSzPct val="100000"/>
              <a:buFont typeface="Arial" pitchFamily="33"/>
              <a:buChar char="»"/>
              <a:tabLst>
                <a:tab pos="261720" algn="l"/>
                <a:tab pos="1176120" algn="l"/>
                <a:tab pos="2090519" algn="l"/>
                <a:tab pos="3004920" algn="l"/>
                <a:tab pos="3919320" algn="l"/>
                <a:tab pos="4833720" algn="l"/>
                <a:tab pos="5748120" algn="l"/>
                <a:tab pos="6662520" algn="l"/>
                <a:tab pos="7576920" algn="l"/>
                <a:tab pos="8491320" algn="l"/>
              </a:tabLst>
              <a:defRPr lang="fr-FR" sz="1800" b="0" i="0" u="none" strike="noStrike" baseline="0">
                <a:ln>
                  <a:noFill/>
                </a:ln>
                <a:solidFill>
                  <a:srgbClr val="1A171B"/>
                </a:solidFill>
                <a:latin typeface="Arial" pitchFamily="1"/>
                <a:ea typeface="DejaVu Sans" pitchFamily="2"/>
                <a:cs typeface="DejaVu Sans" pitchFamily="2"/>
              </a:defRPr>
            </a:lvl6pPr>
            <a:lvl7pPr marL="1566720" marR="0" lvl="6" indent="-228600" algn="l" rtl="0" eaLnBrk="1" fontAlgn="base" hangingPunct="1">
              <a:lnSpc>
                <a:spcPct val="100000"/>
              </a:lnSpc>
              <a:spcBef>
                <a:spcPts val="448"/>
              </a:spcBef>
              <a:spcAft>
                <a:spcPts val="0"/>
              </a:spcAft>
              <a:buClr>
                <a:srgbClr val="1A171B"/>
              </a:buClr>
              <a:buSzPct val="100000"/>
              <a:buFont typeface="Arial" pitchFamily="33"/>
              <a:buChar char="»"/>
              <a:tabLst>
                <a:tab pos="261720" algn="l"/>
                <a:tab pos="1176120" algn="l"/>
                <a:tab pos="2090519" algn="l"/>
                <a:tab pos="3004920" algn="l"/>
                <a:tab pos="3919320" algn="l"/>
                <a:tab pos="4833720" algn="l"/>
                <a:tab pos="5748120" algn="l"/>
                <a:tab pos="6662520" algn="l"/>
                <a:tab pos="7576920" algn="l"/>
                <a:tab pos="8491320" algn="l"/>
              </a:tabLst>
              <a:defRPr lang="fr-FR" sz="1800" b="0" i="0" u="none" strike="noStrike" baseline="0">
                <a:ln>
                  <a:noFill/>
                </a:ln>
                <a:solidFill>
                  <a:srgbClr val="1A171B"/>
                </a:solidFill>
                <a:latin typeface="Arial" pitchFamily="1"/>
                <a:ea typeface="DejaVu Sans" pitchFamily="2"/>
                <a:cs typeface="DejaVu Sans" pitchFamily="2"/>
              </a:defRPr>
            </a:lvl7pPr>
            <a:lvl8pPr marL="1566720" marR="0" lvl="7" indent="-228600" algn="l" rtl="0" eaLnBrk="1" fontAlgn="base" hangingPunct="1">
              <a:lnSpc>
                <a:spcPct val="100000"/>
              </a:lnSpc>
              <a:spcBef>
                <a:spcPts val="448"/>
              </a:spcBef>
              <a:spcAft>
                <a:spcPts val="0"/>
              </a:spcAft>
              <a:buClr>
                <a:srgbClr val="1A171B"/>
              </a:buClr>
              <a:buSzPct val="100000"/>
              <a:buFont typeface="Arial" pitchFamily="33"/>
              <a:buChar char="»"/>
              <a:tabLst>
                <a:tab pos="261720" algn="l"/>
                <a:tab pos="1176120" algn="l"/>
                <a:tab pos="2090519" algn="l"/>
                <a:tab pos="3004920" algn="l"/>
                <a:tab pos="3919320" algn="l"/>
                <a:tab pos="4833720" algn="l"/>
                <a:tab pos="5748120" algn="l"/>
                <a:tab pos="6662520" algn="l"/>
                <a:tab pos="7576920" algn="l"/>
                <a:tab pos="8491320" algn="l"/>
              </a:tabLst>
              <a:defRPr lang="fr-FR" sz="1800" b="0" i="0" u="none" strike="noStrike" baseline="0">
                <a:ln>
                  <a:noFill/>
                </a:ln>
                <a:solidFill>
                  <a:srgbClr val="1A171B"/>
                </a:solidFill>
                <a:latin typeface="Arial" pitchFamily="1"/>
                <a:ea typeface="DejaVu Sans" pitchFamily="2"/>
                <a:cs typeface="DejaVu Sans" pitchFamily="2"/>
              </a:defRPr>
            </a:lvl8pPr>
            <a:lvl9pPr marL="1566720" marR="0" lvl="8" indent="-228600" algn="l" rtl="0" eaLnBrk="1" fontAlgn="base" hangingPunct="1">
              <a:lnSpc>
                <a:spcPct val="100000"/>
              </a:lnSpc>
              <a:spcBef>
                <a:spcPts val="448"/>
              </a:spcBef>
              <a:spcAft>
                <a:spcPts val="0"/>
              </a:spcAft>
              <a:buClr>
                <a:srgbClr val="1A171B"/>
              </a:buClr>
              <a:buSzPct val="100000"/>
              <a:buFont typeface="Arial" pitchFamily="33"/>
              <a:buChar char="»"/>
              <a:tabLst>
                <a:tab pos="261720" algn="l"/>
                <a:tab pos="1176120" algn="l"/>
                <a:tab pos="2090519" algn="l"/>
                <a:tab pos="3004920" algn="l"/>
                <a:tab pos="3919320" algn="l"/>
                <a:tab pos="4833720" algn="l"/>
                <a:tab pos="5748120" algn="l"/>
                <a:tab pos="6662520" algn="l"/>
                <a:tab pos="7576920" algn="l"/>
                <a:tab pos="8491320" algn="l"/>
              </a:tabLst>
              <a:defRPr lang="fr-FR" sz="1800" b="0" i="0" u="none" strike="noStrike" baseline="0">
                <a:ln>
                  <a:noFill/>
                </a:ln>
                <a:solidFill>
                  <a:srgbClr val="1A171B"/>
                </a:solidFill>
                <a:latin typeface="Arial" pitchFamily="1"/>
                <a:ea typeface="DejaVu Sans" pitchFamily="2"/>
                <a:cs typeface="DejaVu Sans" pitchFamily="2"/>
              </a:defRPr>
            </a:lvl9pPr>
          </a:lstStyle>
          <a:p>
            <a:pPr marL="0" indent="0">
              <a:buNone/>
            </a:pPr>
            <a:endParaRPr lang="en-US" sz="2000" kern="0" dirty="0" smtClean="0">
              <a:latin typeface="+mn-lt"/>
            </a:endParaRPr>
          </a:p>
          <a:p>
            <a:pPr marL="0" indent="0">
              <a:buNone/>
            </a:pPr>
            <a:r>
              <a:rPr lang="en-US" sz="2000" kern="0" dirty="0" smtClean="0">
                <a:latin typeface="+mn-lt"/>
              </a:rPr>
              <a:t>Separate Hardware and Software concerns</a:t>
            </a:r>
          </a:p>
          <a:p>
            <a:pPr marL="0" indent="0">
              <a:buNone/>
            </a:pPr>
            <a:r>
              <a:rPr lang="en-US" sz="2000" kern="0" dirty="0">
                <a:latin typeface="+mn-lt"/>
              </a:rPr>
              <a:t>	</a:t>
            </a:r>
            <a:r>
              <a:rPr lang="en-US" sz="2000" b="0" kern="0" dirty="0" smtClean="0">
                <a:latin typeface="+mn-lt"/>
              </a:rPr>
              <a:t>Processor: specification of hardware aspects (chip, core, multi-threads)</a:t>
            </a:r>
          </a:p>
          <a:p>
            <a:pPr marL="0" indent="0">
              <a:buNone/>
            </a:pPr>
            <a:r>
              <a:rPr lang="en-US" sz="2000" b="0" kern="0" dirty="0">
                <a:latin typeface="+mn-lt"/>
              </a:rPr>
              <a:t>	</a:t>
            </a:r>
            <a:r>
              <a:rPr lang="en-US" sz="2000" b="0" kern="0" dirty="0" smtClean="0">
                <a:latin typeface="+mn-lt"/>
              </a:rPr>
              <a:t>Virtual Processor: (OS, partitions)</a:t>
            </a:r>
          </a:p>
          <a:p>
            <a:pPr marL="0" indent="0">
              <a:buNone/>
            </a:pPr>
            <a:endParaRPr lang="en-US" sz="2000" b="0" kern="0" dirty="0">
              <a:latin typeface="+mn-lt"/>
            </a:endParaRPr>
          </a:p>
          <a:p>
            <a:pPr marL="0" indent="0">
              <a:buNone/>
            </a:pPr>
            <a:r>
              <a:rPr lang="en-US" sz="2000" kern="0" dirty="0" smtClean="0"/>
              <a:t>Processor containment</a:t>
            </a:r>
          </a:p>
          <a:p>
            <a:pPr marL="0" indent="0">
              <a:buNone/>
            </a:pPr>
            <a:r>
              <a:rPr lang="en-US" sz="2000" kern="0" dirty="0"/>
              <a:t>	</a:t>
            </a:r>
            <a:r>
              <a:rPr lang="en-US" sz="2000" b="0" kern="0" dirty="0" smtClean="0"/>
              <a:t>Description of core, hyper threading, etc.</a:t>
            </a:r>
          </a:p>
          <a:p>
            <a:pPr marL="0" indent="0">
              <a:buNone/>
            </a:pPr>
            <a:r>
              <a:rPr lang="en-US" sz="2000" b="0" kern="0" dirty="0"/>
              <a:t>	</a:t>
            </a:r>
            <a:r>
              <a:rPr lang="en-US" sz="2000" b="0" kern="0" dirty="0" smtClean="0"/>
              <a:t>Processor have bus access</a:t>
            </a:r>
          </a:p>
          <a:p>
            <a:pPr marL="0" indent="0">
              <a:buNone/>
            </a:pPr>
            <a:r>
              <a:rPr lang="en-US" sz="2000" kern="0" dirty="0" smtClean="0"/>
              <a:t>	</a:t>
            </a:r>
            <a:r>
              <a:rPr lang="en-US" sz="2000" b="0" kern="0" dirty="0" smtClean="0"/>
              <a:t>Properties to describe hardware constraints (endianness)</a:t>
            </a:r>
            <a:endParaRPr lang="en-US" sz="2000" b="0" kern="0" dirty="0"/>
          </a:p>
          <a:p>
            <a:pPr marL="0" indent="0">
              <a:buNone/>
            </a:pPr>
            <a:endParaRPr lang="en-US" sz="2000" kern="0" dirty="0" smtClean="0"/>
          </a:p>
          <a:p>
            <a:pPr marL="0" indent="0">
              <a:buNone/>
            </a:pPr>
            <a:r>
              <a:rPr lang="en-US" sz="2000" kern="0" dirty="0" smtClean="0"/>
              <a:t>Virtual Processor Binding to Processor </a:t>
            </a:r>
          </a:p>
          <a:p>
            <a:pPr marL="0" indent="0">
              <a:buNone/>
            </a:pPr>
            <a:r>
              <a:rPr lang="en-US" sz="2000" b="0" kern="0" dirty="0"/>
              <a:t>	</a:t>
            </a:r>
            <a:r>
              <a:rPr lang="en-US" sz="2000" b="0" kern="0" dirty="0" smtClean="0"/>
              <a:t>Virtual Processor no longer contained in a processor (</a:t>
            </a:r>
            <a:r>
              <a:rPr lang="en-US" sz="2000" kern="0" dirty="0" smtClean="0"/>
              <a:t>MAJOR</a:t>
            </a:r>
            <a:r>
              <a:rPr lang="en-US" sz="2000" b="0" kern="0" dirty="0" smtClean="0"/>
              <a:t>)</a:t>
            </a:r>
          </a:p>
          <a:p>
            <a:pPr marL="0" indent="0">
              <a:buNone/>
            </a:pPr>
            <a:r>
              <a:rPr lang="en-US" sz="2000" b="0" kern="0" dirty="0"/>
              <a:t>	</a:t>
            </a:r>
            <a:r>
              <a:rPr lang="en-US" sz="2000" b="0" kern="0" dirty="0" smtClean="0"/>
              <a:t>Should we have an implicit virtual processor per processor?</a:t>
            </a:r>
            <a:endParaRPr lang="en-US" sz="2000" b="0" kern="0" dirty="0"/>
          </a:p>
          <a:p>
            <a:pPr marL="0" indent="0">
              <a:buNone/>
            </a:pPr>
            <a:endParaRPr lang="en-US" sz="2000" kern="0" dirty="0">
              <a:latin typeface="+mn-lt"/>
            </a:endParaRPr>
          </a:p>
        </p:txBody>
      </p:sp>
    </p:spTree>
    <p:extLst>
      <p:ext uri="{BB962C8B-B14F-4D97-AF65-F5344CB8AC3E}">
        <p14:creationId xmlns:p14="http://schemas.microsoft.com/office/powerpoint/2010/main" val="2720574512"/>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Processor and Virtual Processor - continued</a:t>
            </a:r>
            <a:endParaRPr lang="en-US" dirty="0"/>
          </a:p>
        </p:txBody>
      </p:sp>
      <p:sp>
        <p:nvSpPr>
          <p:cNvPr id="6" name="Text Placeholder 2"/>
          <p:cNvSpPr txBox="1">
            <a:spLocks/>
          </p:cNvSpPr>
          <p:nvPr/>
        </p:nvSpPr>
        <p:spPr bwMode="gray">
          <a:xfrm>
            <a:off x="228600" y="914400"/>
            <a:ext cx="8763000" cy="51054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defPPr marL="271440" marR="0" lvl="0" indent="-271440" algn="l" rtl="0" hangingPunct="1">
              <a:lnSpc>
                <a:spcPct val="100000"/>
              </a:lnSpc>
              <a:spcBef>
                <a:spcPts val="598"/>
              </a:spcBef>
              <a:spcAft>
                <a:spcPts val="0"/>
              </a:spcAft>
              <a:buClr>
                <a:srgbClr val="000000"/>
              </a:buClr>
              <a:buSzPct val="75000"/>
              <a:buFont typeface="Wingdings 2" pitchFamily="18"/>
              <a:buNone/>
              <a:tabLst>
                <a:tab pos="642600" algn="l"/>
                <a:tab pos="1556999" algn="l"/>
                <a:tab pos="2471399" algn="l"/>
                <a:tab pos="3385800" algn="l"/>
                <a:tab pos="4300200" algn="l"/>
                <a:tab pos="5214600" algn="l"/>
                <a:tab pos="6128999" algn="l"/>
                <a:tab pos="7043399" algn="l"/>
                <a:tab pos="7957800" algn="l"/>
                <a:tab pos="8872200" algn="l"/>
                <a:tab pos="9786600" algn="l"/>
              </a:tabLst>
              <a:defRPr lang="fr-FR" sz="2400" b="1" i="0" u="none" strike="noStrike" baseline="0">
                <a:ln>
                  <a:noFill/>
                </a:ln>
                <a:solidFill>
                  <a:srgbClr val="1A171B"/>
                </a:solidFill>
                <a:latin typeface="Arial" pitchFamily="1"/>
                <a:ea typeface="DejaVu Sans" pitchFamily="2"/>
                <a:cs typeface="DejaVu Sans" pitchFamily="2"/>
              </a:defRPr>
            </a:defPPr>
            <a:lvl1pPr marL="271440" marR="0" lvl="0" indent="-271440" algn="l" rtl="0" eaLnBrk="1" fontAlgn="base" hangingPunct="1">
              <a:lnSpc>
                <a:spcPct val="100000"/>
              </a:lnSpc>
              <a:spcBef>
                <a:spcPts val="598"/>
              </a:spcBef>
              <a:spcAft>
                <a:spcPts val="0"/>
              </a:spcAft>
              <a:buClr>
                <a:srgbClr val="000000"/>
              </a:buClr>
              <a:buSzPct val="75000"/>
              <a:buFont typeface="Wingdings 2" pitchFamily="18"/>
              <a:buChar char=""/>
              <a:tabLst>
                <a:tab pos="642600" algn="l"/>
                <a:tab pos="1556999" algn="l"/>
                <a:tab pos="2471399" algn="l"/>
                <a:tab pos="3385800" algn="l"/>
                <a:tab pos="4300200" algn="l"/>
                <a:tab pos="5214600" algn="l"/>
                <a:tab pos="6128999" algn="l"/>
                <a:tab pos="7043399" algn="l"/>
                <a:tab pos="7957800" algn="l"/>
                <a:tab pos="8872200" algn="l"/>
                <a:tab pos="9786600" algn="l"/>
              </a:tabLst>
              <a:defRPr lang="fr-FR" sz="2400" b="1" i="0" u="none" strike="noStrike" baseline="0">
                <a:ln>
                  <a:noFill/>
                </a:ln>
                <a:solidFill>
                  <a:srgbClr val="1A171B"/>
                </a:solidFill>
                <a:latin typeface="Arial" pitchFamily="1"/>
                <a:ea typeface="DejaVu Sans" pitchFamily="2"/>
                <a:cs typeface="DejaVu Sans" pitchFamily="2"/>
              </a:defRPr>
            </a:lvl1pPr>
            <a:lvl2pPr marL="541080" marR="0" lvl="1" indent="-268200" algn="l" rtl="0" eaLnBrk="1" fontAlgn="base" hangingPunct="1">
              <a:lnSpc>
                <a:spcPct val="100000"/>
              </a:lnSpc>
              <a:spcBef>
                <a:spcPts val="598"/>
              </a:spcBef>
              <a:spcAft>
                <a:spcPts val="0"/>
              </a:spcAft>
              <a:buClr>
                <a:srgbClr val="000000"/>
              </a:buClr>
              <a:buSzPct val="100000"/>
              <a:buFont typeface="Times" pitchFamily="18"/>
              <a:buChar char="•"/>
              <a:tabLst>
                <a:tab pos="372960" algn="l"/>
                <a:tab pos="1287359" algn="l"/>
                <a:tab pos="2201760" algn="l"/>
                <a:tab pos="3116160" algn="l"/>
                <a:tab pos="4030560" algn="l"/>
                <a:tab pos="4944960" algn="l"/>
                <a:tab pos="5859360" algn="l"/>
                <a:tab pos="6773760" algn="l"/>
                <a:tab pos="7688160" algn="l"/>
                <a:tab pos="8602560" algn="l"/>
                <a:tab pos="9516960" algn="l"/>
              </a:tabLst>
              <a:defRPr lang="fr-FR" sz="2400" b="0" i="0" u="none" strike="noStrike" baseline="0">
                <a:ln>
                  <a:noFill/>
                </a:ln>
                <a:solidFill>
                  <a:srgbClr val="1A171B"/>
                </a:solidFill>
                <a:latin typeface="Arial" pitchFamily="1"/>
                <a:ea typeface="DejaVu Sans" pitchFamily="2"/>
                <a:cs typeface="DejaVu Sans" pitchFamily="2"/>
              </a:defRPr>
            </a:lvl2pPr>
            <a:lvl3pPr marL="728640" marR="0" lvl="2" indent="-185760" algn="l" rtl="0" eaLnBrk="1" fontAlgn="base" hangingPunct="1">
              <a:lnSpc>
                <a:spcPct val="100000"/>
              </a:lnSpc>
              <a:spcBef>
                <a:spcPts val="1998"/>
              </a:spcBef>
              <a:spcAft>
                <a:spcPts val="0"/>
              </a:spcAft>
              <a:buClr>
                <a:srgbClr val="000000"/>
              </a:buClr>
              <a:buSzPct val="100000"/>
              <a:buFont typeface="Arial" pitchFamily="33"/>
              <a:buChar char="-"/>
              <a:tabLst>
                <a:tab pos="185400" algn="l"/>
                <a:tab pos="1099800" algn="l"/>
                <a:tab pos="2014200" algn="l"/>
                <a:tab pos="2928600" algn="l"/>
                <a:tab pos="3843000" algn="l"/>
                <a:tab pos="4757400" algn="l"/>
                <a:tab pos="5671800" algn="l"/>
                <a:tab pos="6586199" algn="l"/>
                <a:tab pos="7500600" algn="l"/>
                <a:tab pos="8415000" algn="l"/>
                <a:tab pos="9329400" algn="l"/>
              </a:tabLst>
              <a:defRPr lang="fr-FR" sz="2000" b="0" i="0" u="none" strike="noStrike" baseline="0">
                <a:ln>
                  <a:noFill/>
                </a:ln>
                <a:solidFill>
                  <a:srgbClr val="1A171B"/>
                </a:solidFill>
                <a:latin typeface="Arial" pitchFamily="1"/>
                <a:ea typeface="DejaVu Sans" pitchFamily="2"/>
                <a:cs typeface="DejaVu Sans" pitchFamily="2"/>
              </a:defRPr>
            </a:lvl3pPr>
            <a:lvl4pPr marL="1147680" marR="0" lvl="3" indent="-228600" algn="l" rtl="0" eaLnBrk="1" fontAlgn="base" hangingPunct="1">
              <a:lnSpc>
                <a:spcPct val="100000"/>
              </a:lnSpc>
              <a:spcBef>
                <a:spcPts val="448"/>
              </a:spcBef>
              <a:spcAft>
                <a:spcPts val="0"/>
              </a:spcAft>
              <a:buClr>
                <a:srgbClr val="1A171B"/>
              </a:buClr>
              <a:buSzPct val="100000"/>
              <a:buFont typeface="Arial" pitchFamily="33"/>
              <a:buChar char="–"/>
              <a:tabLst>
                <a:tab pos="680760" algn="l"/>
                <a:tab pos="1595160" algn="l"/>
                <a:tab pos="2509560" algn="l"/>
                <a:tab pos="3423959" algn="l"/>
                <a:tab pos="4338360" algn="l"/>
                <a:tab pos="5252760" algn="l"/>
                <a:tab pos="6167160" algn="l"/>
                <a:tab pos="7081560" algn="l"/>
                <a:tab pos="7995960" algn="l"/>
                <a:tab pos="8910360" algn="l"/>
              </a:tabLst>
              <a:defRPr lang="fr-FR" sz="1800" b="0" i="0" u="none" strike="noStrike" baseline="0">
                <a:ln>
                  <a:noFill/>
                </a:ln>
                <a:solidFill>
                  <a:srgbClr val="1A171B"/>
                </a:solidFill>
                <a:latin typeface="Arial" pitchFamily="1"/>
                <a:ea typeface="DejaVu Sans" pitchFamily="2"/>
                <a:cs typeface="DejaVu Sans" pitchFamily="2"/>
              </a:defRPr>
            </a:lvl4pPr>
            <a:lvl5pPr marL="1566720" marR="0" lvl="4" indent="-228600" algn="l" rtl="0" eaLnBrk="1" fontAlgn="base" hangingPunct="1">
              <a:lnSpc>
                <a:spcPct val="100000"/>
              </a:lnSpc>
              <a:spcBef>
                <a:spcPts val="448"/>
              </a:spcBef>
              <a:spcAft>
                <a:spcPts val="0"/>
              </a:spcAft>
              <a:buClr>
                <a:srgbClr val="1A171B"/>
              </a:buClr>
              <a:buSzPct val="100000"/>
              <a:buFont typeface="Arial" pitchFamily="33"/>
              <a:buChar char="»"/>
              <a:tabLst>
                <a:tab pos="261720" algn="l"/>
                <a:tab pos="1176120" algn="l"/>
                <a:tab pos="2090519" algn="l"/>
                <a:tab pos="3004920" algn="l"/>
                <a:tab pos="3919320" algn="l"/>
                <a:tab pos="4833720" algn="l"/>
                <a:tab pos="5748120" algn="l"/>
                <a:tab pos="6662520" algn="l"/>
                <a:tab pos="7576920" algn="l"/>
                <a:tab pos="8491320" algn="l"/>
              </a:tabLst>
              <a:defRPr lang="fr-FR" sz="1800" b="0" i="0" u="none" strike="noStrike" baseline="0">
                <a:ln>
                  <a:noFill/>
                </a:ln>
                <a:solidFill>
                  <a:srgbClr val="1A171B"/>
                </a:solidFill>
                <a:latin typeface="Arial" pitchFamily="1"/>
                <a:ea typeface="DejaVu Sans" pitchFamily="2"/>
                <a:cs typeface="DejaVu Sans" pitchFamily="2"/>
              </a:defRPr>
            </a:lvl5pPr>
            <a:lvl6pPr marL="1566720" marR="0" lvl="5" indent="-228600" algn="l" rtl="0" eaLnBrk="1" fontAlgn="base" hangingPunct="1">
              <a:lnSpc>
                <a:spcPct val="100000"/>
              </a:lnSpc>
              <a:spcBef>
                <a:spcPts val="448"/>
              </a:spcBef>
              <a:spcAft>
                <a:spcPts val="0"/>
              </a:spcAft>
              <a:buClr>
                <a:srgbClr val="1A171B"/>
              </a:buClr>
              <a:buSzPct val="100000"/>
              <a:buFont typeface="Arial" pitchFamily="33"/>
              <a:buChar char="»"/>
              <a:tabLst>
                <a:tab pos="261720" algn="l"/>
                <a:tab pos="1176120" algn="l"/>
                <a:tab pos="2090519" algn="l"/>
                <a:tab pos="3004920" algn="l"/>
                <a:tab pos="3919320" algn="l"/>
                <a:tab pos="4833720" algn="l"/>
                <a:tab pos="5748120" algn="l"/>
                <a:tab pos="6662520" algn="l"/>
                <a:tab pos="7576920" algn="l"/>
                <a:tab pos="8491320" algn="l"/>
              </a:tabLst>
              <a:defRPr lang="fr-FR" sz="1800" b="0" i="0" u="none" strike="noStrike" baseline="0">
                <a:ln>
                  <a:noFill/>
                </a:ln>
                <a:solidFill>
                  <a:srgbClr val="1A171B"/>
                </a:solidFill>
                <a:latin typeface="Arial" pitchFamily="1"/>
                <a:ea typeface="DejaVu Sans" pitchFamily="2"/>
                <a:cs typeface="DejaVu Sans" pitchFamily="2"/>
              </a:defRPr>
            </a:lvl6pPr>
            <a:lvl7pPr marL="1566720" marR="0" lvl="6" indent="-228600" algn="l" rtl="0" eaLnBrk="1" fontAlgn="base" hangingPunct="1">
              <a:lnSpc>
                <a:spcPct val="100000"/>
              </a:lnSpc>
              <a:spcBef>
                <a:spcPts val="448"/>
              </a:spcBef>
              <a:spcAft>
                <a:spcPts val="0"/>
              </a:spcAft>
              <a:buClr>
                <a:srgbClr val="1A171B"/>
              </a:buClr>
              <a:buSzPct val="100000"/>
              <a:buFont typeface="Arial" pitchFamily="33"/>
              <a:buChar char="»"/>
              <a:tabLst>
                <a:tab pos="261720" algn="l"/>
                <a:tab pos="1176120" algn="l"/>
                <a:tab pos="2090519" algn="l"/>
                <a:tab pos="3004920" algn="l"/>
                <a:tab pos="3919320" algn="l"/>
                <a:tab pos="4833720" algn="l"/>
                <a:tab pos="5748120" algn="l"/>
                <a:tab pos="6662520" algn="l"/>
                <a:tab pos="7576920" algn="l"/>
                <a:tab pos="8491320" algn="l"/>
              </a:tabLst>
              <a:defRPr lang="fr-FR" sz="1800" b="0" i="0" u="none" strike="noStrike" baseline="0">
                <a:ln>
                  <a:noFill/>
                </a:ln>
                <a:solidFill>
                  <a:srgbClr val="1A171B"/>
                </a:solidFill>
                <a:latin typeface="Arial" pitchFamily="1"/>
                <a:ea typeface="DejaVu Sans" pitchFamily="2"/>
                <a:cs typeface="DejaVu Sans" pitchFamily="2"/>
              </a:defRPr>
            </a:lvl7pPr>
            <a:lvl8pPr marL="1566720" marR="0" lvl="7" indent="-228600" algn="l" rtl="0" eaLnBrk="1" fontAlgn="base" hangingPunct="1">
              <a:lnSpc>
                <a:spcPct val="100000"/>
              </a:lnSpc>
              <a:spcBef>
                <a:spcPts val="448"/>
              </a:spcBef>
              <a:spcAft>
                <a:spcPts val="0"/>
              </a:spcAft>
              <a:buClr>
                <a:srgbClr val="1A171B"/>
              </a:buClr>
              <a:buSzPct val="100000"/>
              <a:buFont typeface="Arial" pitchFamily="33"/>
              <a:buChar char="»"/>
              <a:tabLst>
                <a:tab pos="261720" algn="l"/>
                <a:tab pos="1176120" algn="l"/>
                <a:tab pos="2090519" algn="l"/>
                <a:tab pos="3004920" algn="l"/>
                <a:tab pos="3919320" algn="l"/>
                <a:tab pos="4833720" algn="l"/>
                <a:tab pos="5748120" algn="l"/>
                <a:tab pos="6662520" algn="l"/>
                <a:tab pos="7576920" algn="l"/>
                <a:tab pos="8491320" algn="l"/>
              </a:tabLst>
              <a:defRPr lang="fr-FR" sz="1800" b="0" i="0" u="none" strike="noStrike" baseline="0">
                <a:ln>
                  <a:noFill/>
                </a:ln>
                <a:solidFill>
                  <a:srgbClr val="1A171B"/>
                </a:solidFill>
                <a:latin typeface="Arial" pitchFamily="1"/>
                <a:ea typeface="DejaVu Sans" pitchFamily="2"/>
                <a:cs typeface="DejaVu Sans" pitchFamily="2"/>
              </a:defRPr>
            </a:lvl8pPr>
            <a:lvl9pPr marL="1566720" marR="0" lvl="8" indent="-228600" algn="l" rtl="0" eaLnBrk="1" fontAlgn="base" hangingPunct="1">
              <a:lnSpc>
                <a:spcPct val="100000"/>
              </a:lnSpc>
              <a:spcBef>
                <a:spcPts val="448"/>
              </a:spcBef>
              <a:spcAft>
                <a:spcPts val="0"/>
              </a:spcAft>
              <a:buClr>
                <a:srgbClr val="1A171B"/>
              </a:buClr>
              <a:buSzPct val="100000"/>
              <a:buFont typeface="Arial" pitchFamily="33"/>
              <a:buChar char="»"/>
              <a:tabLst>
                <a:tab pos="261720" algn="l"/>
                <a:tab pos="1176120" algn="l"/>
                <a:tab pos="2090519" algn="l"/>
                <a:tab pos="3004920" algn="l"/>
                <a:tab pos="3919320" algn="l"/>
                <a:tab pos="4833720" algn="l"/>
                <a:tab pos="5748120" algn="l"/>
                <a:tab pos="6662520" algn="l"/>
                <a:tab pos="7576920" algn="l"/>
                <a:tab pos="8491320" algn="l"/>
              </a:tabLst>
              <a:defRPr lang="fr-FR" sz="1800" b="0" i="0" u="none" strike="noStrike" baseline="0">
                <a:ln>
                  <a:noFill/>
                </a:ln>
                <a:solidFill>
                  <a:srgbClr val="1A171B"/>
                </a:solidFill>
                <a:latin typeface="Arial" pitchFamily="1"/>
                <a:ea typeface="DejaVu Sans" pitchFamily="2"/>
                <a:cs typeface="DejaVu Sans" pitchFamily="2"/>
              </a:defRPr>
            </a:lvl9pPr>
          </a:lstStyle>
          <a:p>
            <a:pPr marL="0" indent="0">
              <a:buNone/>
            </a:pPr>
            <a:endParaRPr lang="en-US" sz="2000" kern="0" dirty="0" smtClean="0">
              <a:latin typeface="+mn-lt"/>
            </a:endParaRPr>
          </a:p>
          <a:p>
            <a:pPr marL="0" indent="0">
              <a:buNone/>
            </a:pPr>
            <a:r>
              <a:rPr lang="en-US" sz="2000" kern="0" dirty="0" smtClean="0">
                <a:latin typeface="+mn-lt"/>
              </a:rPr>
              <a:t>Virtual Processor features and properties</a:t>
            </a:r>
          </a:p>
          <a:p>
            <a:pPr marL="0" indent="0">
              <a:buNone/>
            </a:pPr>
            <a:r>
              <a:rPr lang="en-US" sz="2000" kern="0" dirty="0">
                <a:latin typeface="+mn-lt"/>
              </a:rPr>
              <a:t>	</a:t>
            </a:r>
            <a:r>
              <a:rPr lang="en-US" sz="2000" b="0" kern="0" dirty="0" smtClean="0">
                <a:latin typeface="+mn-lt"/>
              </a:rPr>
              <a:t>Do we allow bus access on virtual processor?</a:t>
            </a:r>
          </a:p>
          <a:p>
            <a:pPr marL="0" indent="0">
              <a:buNone/>
            </a:pPr>
            <a:r>
              <a:rPr lang="en-US" sz="2000" b="0" kern="0" dirty="0">
                <a:latin typeface="+mn-lt"/>
              </a:rPr>
              <a:t>	</a:t>
            </a:r>
            <a:r>
              <a:rPr lang="en-US" sz="2000" b="0" kern="0" dirty="0" smtClean="0">
                <a:latin typeface="+mn-lt"/>
              </a:rPr>
              <a:t>e.g. partition access to a bus</a:t>
            </a:r>
          </a:p>
          <a:p>
            <a:pPr marL="0" indent="0">
              <a:buNone/>
            </a:pPr>
            <a:r>
              <a:rPr lang="en-US" sz="2000" b="0" kern="0" dirty="0">
                <a:latin typeface="+mn-lt"/>
              </a:rPr>
              <a:t>	</a:t>
            </a:r>
            <a:r>
              <a:rPr lang="en-US" sz="2000" b="0" kern="0" dirty="0" smtClean="0">
                <a:latin typeface="+mn-lt"/>
              </a:rPr>
              <a:t>Properties to define OS/execution platform limitations</a:t>
            </a:r>
          </a:p>
          <a:p>
            <a:pPr marL="0" indent="0">
              <a:buNone/>
            </a:pPr>
            <a:endParaRPr lang="en-US" sz="2000" b="0" kern="0" dirty="0">
              <a:latin typeface="+mn-lt"/>
            </a:endParaRPr>
          </a:p>
          <a:p>
            <a:pPr marL="0" indent="0">
              <a:buNone/>
            </a:pPr>
            <a:r>
              <a:rPr lang="en-US" sz="2000" kern="0" dirty="0"/>
              <a:t>Virtual Processor </a:t>
            </a:r>
            <a:r>
              <a:rPr lang="en-US" sz="2000" kern="0" dirty="0" smtClean="0"/>
              <a:t>containment</a:t>
            </a:r>
          </a:p>
          <a:p>
            <a:pPr marL="0" indent="0">
              <a:buNone/>
            </a:pPr>
            <a:r>
              <a:rPr lang="en-US" sz="2000" kern="0" dirty="0"/>
              <a:t>	</a:t>
            </a:r>
            <a:r>
              <a:rPr lang="en-US" sz="2000" b="0" kern="0" dirty="0" smtClean="0"/>
              <a:t>Hierarchy of virtual processor? What is the semantics?</a:t>
            </a:r>
          </a:p>
          <a:p>
            <a:pPr marL="0" indent="0">
              <a:buNone/>
            </a:pPr>
            <a:r>
              <a:rPr lang="en-US" sz="2000" b="0" kern="0" dirty="0"/>
              <a:t>	</a:t>
            </a:r>
            <a:r>
              <a:rPr lang="en-US" sz="2000" b="0" kern="0" dirty="0" smtClean="0"/>
              <a:t>Can we bind a VP to a VP?</a:t>
            </a:r>
          </a:p>
          <a:p>
            <a:pPr marL="0" indent="0">
              <a:buNone/>
            </a:pPr>
            <a:r>
              <a:rPr lang="en-US" sz="2000" b="0" kern="0" dirty="0"/>
              <a:t>	</a:t>
            </a:r>
            <a:r>
              <a:rPr lang="en-US" sz="2000" b="0" kern="0" dirty="0" smtClean="0"/>
              <a:t>e.g. ARINC653 modules with several partitions</a:t>
            </a:r>
          </a:p>
          <a:p>
            <a:pPr marL="0" indent="0">
              <a:buNone/>
            </a:pPr>
            <a:endParaRPr lang="en-US" sz="2000" b="0" kern="0" dirty="0"/>
          </a:p>
          <a:p>
            <a:pPr marL="0" indent="0">
              <a:buNone/>
            </a:pPr>
            <a:r>
              <a:rPr lang="en-US" sz="2000" kern="0" dirty="0" smtClean="0"/>
              <a:t>Process Binding</a:t>
            </a:r>
          </a:p>
          <a:p>
            <a:pPr marL="0" indent="0">
              <a:buNone/>
            </a:pPr>
            <a:r>
              <a:rPr lang="en-US" sz="2000" b="0" kern="0" dirty="0" smtClean="0"/>
              <a:t>	Association of a process to a virtual processor </a:t>
            </a:r>
            <a:r>
              <a:rPr lang="en-US" sz="2000" kern="0" dirty="0" smtClean="0"/>
              <a:t>NOT</a:t>
            </a:r>
            <a:r>
              <a:rPr lang="en-US" sz="2000" b="0" kern="0" dirty="0" smtClean="0"/>
              <a:t> processor</a:t>
            </a:r>
          </a:p>
          <a:p>
            <a:pPr marL="0" indent="0">
              <a:buNone/>
            </a:pPr>
            <a:r>
              <a:rPr lang="en-US" sz="2000" kern="0" dirty="0"/>
              <a:t>	</a:t>
            </a:r>
            <a:r>
              <a:rPr lang="en-US" sz="2000" b="0" kern="0" dirty="0" smtClean="0"/>
              <a:t>Implication if virtual processor containment (can bind to inner VP)</a:t>
            </a:r>
          </a:p>
          <a:p>
            <a:pPr marL="0" indent="0">
              <a:buNone/>
            </a:pPr>
            <a:endParaRPr lang="en-US" sz="2000" b="0" kern="0" dirty="0" smtClean="0"/>
          </a:p>
          <a:p>
            <a:pPr marL="0" indent="0">
              <a:buNone/>
            </a:pPr>
            <a:r>
              <a:rPr lang="en-US" sz="2000" kern="0" dirty="0"/>
              <a:t>	</a:t>
            </a:r>
            <a:endParaRPr lang="en-US" sz="2000" kern="0" dirty="0">
              <a:latin typeface="+mn-lt"/>
            </a:endParaRPr>
          </a:p>
        </p:txBody>
      </p:sp>
    </p:spTree>
    <p:extLst>
      <p:ext uri="{BB962C8B-B14F-4D97-AF65-F5344CB8AC3E}">
        <p14:creationId xmlns:p14="http://schemas.microsoft.com/office/powerpoint/2010/main" val="1452871661"/>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Virtual Memory</a:t>
            </a:r>
            <a:endParaRPr lang="en-US" dirty="0"/>
          </a:p>
        </p:txBody>
      </p:sp>
      <p:sp>
        <p:nvSpPr>
          <p:cNvPr id="6" name="Text Placeholder 2"/>
          <p:cNvSpPr txBox="1">
            <a:spLocks/>
          </p:cNvSpPr>
          <p:nvPr/>
        </p:nvSpPr>
        <p:spPr bwMode="gray">
          <a:xfrm>
            <a:off x="228600" y="914400"/>
            <a:ext cx="8763000" cy="458604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defPPr marL="271440" marR="0" lvl="0" indent="-271440" algn="l" rtl="0" hangingPunct="1">
              <a:lnSpc>
                <a:spcPct val="100000"/>
              </a:lnSpc>
              <a:spcBef>
                <a:spcPts val="598"/>
              </a:spcBef>
              <a:spcAft>
                <a:spcPts val="0"/>
              </a:spcAft>
              <a:buClr>
                <a:srgbClr val="000000"/>
              </a:buClr>
              <a:buSzPct val="75000"/>
              <a:buFont typeface="Wingdings 2" pitchFamily="18"/>
              <a:buNone/>
              <a:tabLst>
                <a:tab pos="642600" algn="l"/>
                <a:tab pos="1556999" algn="l"/>
                <a:tab pos="2471399" algn="l"/>
                <a:tab pos="3385800" algn="l"/>
                <a:tab pos="4300200" algn="l"/>
                <a:tab pos="5214600" algn="l"/>
                <a:tab pos="6128999" algn="l"/>
                <a:tab pos="7043399" algn="l"/>
                <a:tab pos="7957800" algn="l"/>
                <a:tab pos="8872200" algn="l"/>
                <a:tab pos="9786600" algn="l"/>
              </a:tabLst>
              <a:defRPr lang="fr-FR" sz="2400" b="1" i="0" u="none" strike="noStrike" baseline="0">
                <a:ln>
                  <a:noFill/>
                </a:ln>
                <a:solidFill>
                  <a:srgbClr val="1A171B"/>
                </a:solidFill>
                <a:latin typeface="Arial" pitchFamily="1"/>
                <a:ea typeface="DejaVu Sans" pitchFamily="2"/>
                <a:cs typeface="DejaVu Sans" pitchFamily="2"/>
              </a:defRPr>
            </a:defPPr>
            <a:lvl1pPr marL="271440" marR="0" lvl="0" indent="-271440" algn="l" rtl="0" eaLnBrk="1" fontAlgn="base" hangingPunct="1">
              <a:lnSpc>
                <a:spcPct val="100000"/>
              </a:lnSpc>
              <a:spcBef>
                <a:spcPts val="598"/>
              </a:spcBef>
              <a:spcAft>
                <a:spcPts val="0"/>
              </a:spcAft>
              <a:buClr>
                <a:srgbClr val="000000"/>
              </a:buClr>
              <a:buSzPct val="75000"/>
              <a:buFont typeface="Wingdings 2" pitchFamily="18"/>
              <a:buChar char=""/>
              <a:tabLst>
                <a:tab pos="642600" algn="l"/>
                <a:tab pos="1556999" algn="l"/>
                <a:tab pos="2471399" algn="l"/>
                <a:tab pos="3385800" algn="l"/>
                <a:tab pos="4300200" algn="l"/>
                <a:tab pos="5214600" algn="l"/>
                <a:tab pos="6128999" algn="l"/>
                <a:tab pos="7043399" algn="l"/>
                <a:tab pos="7957800" algn="l"/>
                <a:tab pos="8872200" algn="l"/>
                <a:tab pos="9786600" algn="l"/>
              </a:tabLst>
              <a:defRPr lang="fr-FR" sz="2400" b="1" i="0" u="none" strike="noStrike" baseline="0">
                <a:ln>
                  <a:noFill/>
                </a:ln>
                <a:solidFill>
                  <a:srgbClr val="1A171B"/>
                </a:solidFill>
                <a:latin typeface="Arial" pitchFamily="1"/>
                <a:ea typeface="DejaVu Sans" pitchFamily="2"/>
                <a:cs typeface="DejaVu Sans" pitchFamily="2"/>
              </a:defRPr>
            </a:lvl1pPr>
            <a:lvl2pPr marL="541080" marR="0" lvl="1" indent="-268200" algn="l" rtl="0" eaLnBrk="1" fontAlgn="base" hangingPunct="1">
              <a:lnSpc>
                <a:spcPct val="100000"/>
              </a:lnSpc>
              <a:spcBef>
                <a:spcPts val="598"/>
              </a:spcBef>
              <a:spcAft>
                <a:spcPts val="0"/>
              </a:spcAft>
              <a:buClr>
                <a:srgbClr val="000000"/>
              </a:buClr>
              <a:buSzPct val="100000"/>
              <a:buFont typeface="Times" pitchFamily="18"/>
              <a:buChar char="•"/>
              <a:tabLst>
                <a:tab pos="372960" algn="l"/>
                <a:tab pos="1287359" algn="l"/>
                <a:tab pos="2201760" algn="l"/>
                <a:tab pos="3116160" algn="l"/>
                <a:tab pos="4030560" algn="l"/>
                <a:tab pos="4944960" algn="l"/>
                <a:tab pos="5859360" algn="l"/>
                <a:tab pos="6773760" algn="l"/>
                <a:tab pos="7688160" algn="l"/>
                <a:tab pos="8602560" algn="l"/>
                <a:tab pos="9516960" algn="l"/>
              </a:tabLst>
              <a:defRPr lang="fr-FR" sz="2400" b="0" i="0" u="none" strike="noStrike" baseline="0">
                <a:ln>
                  <a:noFill/>
                </a:ln>
                <a:solidFill>
                  <a:srgbClr val="1A171B"/>
                </a:solidFill>
                <a:latin typeface="Arial" pitchFamily="1"/>
                <a:ea typeface="DejaVu Sans" pitchFamily="2"/>
                <a:cs typeface="DejaVu Sans" pitchFamily="2"/>
              </a:defRPr>
            </a:lvl2pPr>
            <a:lvl3pPr marL="728640" marR="0" lvl="2" indent="-185760" algn="l" rtl="0" eaLnBrk="1" fontAlgn="base" hangingPunct="1">
              <a:lnSpc>
                <a:spcPct val="100000"/>
              </a:lnSpc>
              <a:spcBef>
                <a:spcPts val="1998"/>
              </a:spcBef>
              <a:spcAft>
                <a:spcPts val="0"/>
              </a:spcAft>
              <a:buClr>
                <a:srgbClr val="000000"/>
              </a:buClr>
              <a:buSzPct val="100000"/>
              <a:buFont typeface="Arial" pitchFamily="33"/>
              <a:buChar char="-"/>
              <a:tabLst>
                <a:tab pos="185400" algn="l"/>
                <a:tab pos="1099800" algn="l"/>
                <a:tab pos="2014200" algn="l"/>
                <a:tab pos="2928600" algn="l"/>
                <a:tab pos="3843000" algn="l"/>
                <a:tab pos="4757400" algn="l"/>
                <a:tab pos="5671800" algn="l"/>
                <a:tab pos="6586199" algn="l"/>
                <a:tab pos="7500600" algn="l"/>
                <a:tab pos="8415000" algn="l"/>
                <a:tab pos="9329400" algn="l"/>
              </a:tabLst>
              <a:defRPr lang="fr-FR" sz="2000" b="0" i="0" u="none" strike="noStrike" baseline="0">
                <a:ln>
                  <a:noFill/>
                </a:ln>
                <a:solidFill>
                  <a:srgbClr val="1A171B"/>
                </a:solidFill>
                <a:latin typeface="Arial" pitchFamily="1"/>
                <a:ea typeface="DejaVu Sans" pitchFamily="2"/>
                <a:cs typeface="DejaVu Sans" pitchFamily="2"/>
              </a:defRPr>
            </a:lvl3pPr>
            <a:lvl4pPr marL="1147680" marR="0" lvl="3" indent="-228600" algn="l" rtl="0" eaLnBrk="1" fontAlgn="base" hangingPunct="1">
              <a:lnSpc>
                <a:spcPct val="100000"/>
              </a:lnSpc>
              <a:spcBef>
                <a:spcPts val="448"/>
              </a:spcBef>
              <a:spcAft>
                <a:spcPts val="0"/>
              </a:spcAft>
              <a:buClr>
                <a:srgbClr val="1A171B"/>
              </a:buClr>
              <a:buSzPct val="100000"/>
              <a:buFont typeface="Arial" pitchFamily="33"/>
              <a:buChar char="–"/>
              <a:tabLst>
                <a:tab pos="680760" algn="l"/>
                <a:tab pos="1595160" algn="l"/>
                <a:tab pos="2509560" algn="l"/>
                <a:tab pos="3423959" algn="l"/>
                <a:tab pos="4338360" algn="l"/>
                <a:tab pos="5252760" algn="l"/>
                <a:tab pos="6167160" algn="l"/>
                <a:tab pos="7081560" algn="l"/>
                <a:tab pos="7995960" algn="l"/>
                <a:tab pos="8910360" algn="l"/>
              </a:tabLst>
              <a:defRPr lang="fr-FR" sz="1800" b="0" i="0" u="none" strike="noStrike" baseline="0">
                <a:ln>
                  <a:noFill/>
                </a:ln>
                <a:solidFill>
                  <a:srgbClr val="1A171B"/>
                </a:solidFill>
                <a:latin typeface="Arial" pitchFamily="1"/>
                <a:ea typeface="DejaVu Sans" pitchFamily="2"/>
                <a:cs typeface="DejaVu Sans" pitchFamily="2"/>
              </a:defRPr>
            </a:lvl4pPr>
            <a:lvl5pPr marL="1566720" marR="0" lvl="4" indent="-228600" algn="l" rtl="0" eaLnBrk="1" fontAlgn="base" hangingPunct="1">
              <a:lnSpc>
                <a:spcPct val="100000"/>
              </a:lnSpc>
              <a:spcBef>
                <a:spcPts val="448"/>
              </a:spcBef>
              <a:spcAft>
                <a:spcPts val="0"/>
              </a:spcAft>
              <a:buClr>
                <a:srgbClr val="1A171B"/>
              </a:buClr>
              <a:buSzPct val="100000"/>
              <a:buFont typeface="Arial" pitchFamily="33"/>
              <a:buChar char="»"/>
              <a:tabLst>
                <a:tab pos="261720" algn="l"/>
                <a:tab pos="1176120" algn="l"/>
                <a:tab pos="2090519" algn="l"/>
                <a:tab pos="3004920" algn="l"/>
                <a:tab pos="3919320" algn="l"/>
                <a:tab pos="4833720" algn="l"/>
                <a:tab pos="5748120" algn="l"/>
                <a:tab pos="6662520" algn="l"/>
                <a:tab pos="7576920" algn="l"/>
                <a:tab pos="8491320" algn="l"/>
              </a:tabLst>
              <a:defRPr lang="fr-FR" sz="1800" b="0" i="0" u="none" strike="noStrike" baseline="0">
                <a:ln>
                  <a:noFill/>
                </a:ln>
                <a:solidFill>
                  <a:srgbClr val="1A171B"/>
                </a:solidFill>
                <a:latin typeface="Arial" pitchFamily="1"/>
                <a:ea typeface="DejaVu Sans" pitchFamily="2"/>
                <a:cs typeface="DejaVu Sans" pitchFamily="2"/>
              </a:defRPr>
            </a:lvl5pPr>
            <a:lvl6pPr marL="1566720" marR="0" lvl="5" indent="-228600" algn="l" rtl="0" eaLnBrk="1" fontAlgn="base" hangingPunct="1">
              <a:lnSpc>
                <a:spcPct val="100000"/>
              </a:lnSpc>
              <a:spcBef>
                <a:spcPts val="448"/>
              </a:spcBef>
              <a:spcAft>
                <a:spcPts val="0"/>
              </a:spcAft>
              <a:buClr>
                <a:srgbClr val="1A171B"/>
              </a:buClr>
              <a:buSzPct val="100000"/>
              <a:buFont typeface="Arial" pitchFamily="33"/>
              <a:buChar char="»"/>
              <a:tabLst>
                <a:tab pos="261720" algn="l"/>
                <a:tab pos="1176120" algn="l"/>
                <a:tab pos="2090519" algn="l"/>
                <a:tab pos="3004920" algn="l"/>
                <a:tab pos="3919320" algn="l"/>
                <a:tab pos="4833720" algn="l"/>
                <a:tab pos="5748120" algn="l"/>
                <a:tab pos="6662520" algn="l"/>
                <a:tab pos="7576920" algn="l"/>
                <a:tab pos="8491320" algn="l"/>
              </a:tabLst>
              <a:defRPr lang="fr-FR" sz="1800" b="0" i="0" u="none" strike="noStrike" baseline="0">
                <a:ln>
                  <a:noFill/>
                </a:ln>
                <a:solidFill>
                  <a:srgbClr val="1A171B"/>
                </a:solidFill>
                <a:latin typeface="Arial" pitchFamily="1"/>
                <a:ea typeface="DejaVu Sans" pitchFamily="2"/>
                <a:cs typeface="DejaVu Sans" pitchFamily="2"/>
              </a:defRPr>
            </a:lvl6pPr>
            <a:lvl7pPr marL="1566720" marR="0" lvl="6" indent="-228600" algn="l" rtl="0" eaLnBrk="1" fontAlgn="base" hangingPunct="1">
              <a:lnSpc>
                <a:spcPct val="100000"/>
              </a:lnSpc>
              <a:spcBef>
                <a:spcPts val="448"/>
              </a:spcBef>
              <a:spcAft>
                <a:spcPts val="0"/>
              </a:spcAft>
              <a:buClr>
                <a:srgbClr val="1A171B"/>
              </a:buClr>
              <a:buSzPct val="100000"/>
              <a:buFont typeface="Arial" pitchFamily="33"/>
              <a:buChar char="»"/>
              <a:tabLst>
                <a:tab pos="261720" algn="l"/>
                <a:tab pos="1176120" algn="l"/>
                <a:tab pos="2090519" algn="l"/>
                <a:tab pos="3004920" algn="l"/>
                <a:tab pos="3919320" algn="l"/>
                <a:tab pos="4833720" algn="l"/>
                <a:tab pos="5748120" algn="l"/>
                <a:tab pos="6662520" algn="l"/>
                <a:tab pos="7576920" algn="l"/>
                <a:tab pos="8491320" algn="l"/>
              </a:tabLst>
              <a:defRPr lang="fr-FR" sz="1800" b="0" i="0" u="none" strike="noStrike" baseline="0">
                <a:ln>
                  <a:noFill/>
                </a:ln>
                <a:solidFill>
                  <a:srgbClr val="1A171B"/>
                </a:solidFill>
                <a:latin typeface="Arial" pitchFamily="1"/>
                <a:ea typeface="DejaVu Sans" pitchFamily="2"/>
                <a:cs typeface="DejaVu Sans" pitchFamily="2"/>
              </a:defRPr>
            </a:lvl7pPr>
            <a:lvl8pPr marL="1566720" marR="0" lvl="7" indent="-228600" algn="l" rtl="0" eaLnBrk="1" fontAlgn="base" hangingPunct="1">
              <a:lnSpc>
                <a:spcPct val="100000"/>
              </a:lnSpc>
              <a:spcBef>
                <a:spcPts val="448"/>
              </a:spcBef>
              <a:spcAft>
                <a:spcPts val="0"/>
              </a:spcAft>
              <a:buClr>
                <a:srgbClr val="1A171B"/>
              </a:buClr>
              <a:buSzPct val="100000"/>
              <a:buFont typeface="Arial" pitchFamily="33"/>
              <a:buChar char="»"/>
              <a:tabLst>
                <a:tab pos="261720" algn="l"/>
                <a:tab pos="1176120" algn="l"/>
                <a:tab pos="2090519" algn="l"/>
                <a:tab pos="3004920" algn="l"/>
                <a:tab pos="3919320" algn="l"/>
                <a:tab pos="4833720" algn="l"/>
                <a:tab pos="5748120" algn="l"/>
                <a:tab pos="6662520" algn="l"/>
                <a:tab pos="7576920" algn="l"/>
                <a:tab pos="8491320" algn="l"/>
              </a:tabLst>
              <a:defRPr lang="fr-FR" sz="1800" b="0" i="0" u="none" strike="noStrike" baseline="0">
                <a:ln>
                  <a:noFill/>
                </a:ln>
                <a:solidFill>
                  <a:srgbClr val="1A171B"/>
                </a:solidFill>
                <a:latin typeface="Arial" pitchFamily="1"/>
                <a:ea typeface="DejaVu Sans" pitchFamily="2"/>
                <a:cs typeface="DejaVu Sans" pitchFamily="2"/>
              </a:defRPr>
            </a:lvl8pPr>
            <a:lvl9pPr marL="1566720" marR="0" lvl="8" indent="-228600" algn="l" rtl="0" eaLnBrk="1" fontAlgn="base" hangingPunct="1">
              <a:lnSpc>
                <a:spcPct val="100000"/>
              </a:lnSpc>
              <a:spcBef>
                <a:spcPts val="448"/>
              </a:spcBef>
              <a:spcAft>
                <a:spcPts val="0"/>
              </a:spcAft>
              <a:buClr>
                <a:srgbClr val="1A171B"/>
              </a:buClr>
              <a:buSzPct val="100000"/>
              <a:buFont typeface="Arial" pitchFamily="33"/>
              <a:buChar char="»"/>
              <a:tabLst>
                <a:tab pos="261720" algn="l"/>
                <a:tab pos="1176120" algn="l"/>
                <a:tab pos="2090519" algn="l"/>
                <a:tab pos="3004920" algn="l"/>
                <a:tab pos="3919320" algn="l"/>
                <a:tab pos="4833720" algn="l"/>
                <a:tab pos="5748120" algn="l"/>
                <a:tab pos="6662520" algn="l"/>
                <a:tab pos="7576920" algn="l"/>
                <a:tab pos="8491320" algn="l"/>
              </a:tabLst>
              <a:defRPr lang="fr-FR" sz="1800" b="0" i="0" u="none" strike="noStrike" baseline="0">
                <a:ln>
                  <a:noFill/>
                </a:ln>
                <a:solidFill>
                  <a:srgbClr val="1A171B"/>
                </a:solidFill>
                <a:latin typeface="Arial" pitchFamily="1"/>
                <a:ea typeface="DejaVu Sans" pitchFamily="2"/>
                <a:cs typeface="DejaVu Sans" pitchFamily="2"/>
              </a:defRPr>
            </a:lvl9pPr>
          </a:lstStyle>
          <a:p>
            <a:pPr marL="0" indent="0">
              <a:buNone/>
            </a:pPr>
            <a:endParaRPr lang="en-US" sz="2000" kern="0" dirty="0" smtClean="0">
              <a:latin typeface="+mn-lt"/>
            </a:endParaRPr>
          </a:p>
          <a:p>
            <a:pPr marL="0" indent="0">
              <a:buNone/>
            </a:pPr>
            <a:r>
              <a:rPr lang="en-US" sz="2000" kern="0" dirty="0" smtClean="0">
                <a:latin typeface="+mn-lt"/>
              </a:rPr>
              <a:t>Similar to processor concerns</a:t>
            </a:r>
          </a:p>
          <a:p>
            <a:pPr marL="0" indent="0">
              <a:buNone/>
            </a:pPr>
            <a:r>
              <a:rPr lang="en-US" sz="2000" b="0" kern="0" dirty="0">
                <a:latin typeface="+mn-lt"/>
              </a:rPr>
              <a:t>	</a:t>
            </a:r>
            <a:r>
              <a:rPr lang="en-US" sz="2000" b="0" kern="0" dirty="0" smtClean="0">
                <a:latin typeface="+mn-lt"/>
              </a:rPr>
              <a:t>Hardware and Configuration separation</a:t>
            </a:r>
          </a:p>
          <a:p>
            <a:pPr marL="0" indent="0">
              <a:buNone/>
            </a:pPr>
            <a:endParaRPr lang="en-US" sz="2000" b="0" kern="0" dirty="0" smtClean="0">
              <a:latin typeface="+mn-lt"/>
            </a:endParaRPr>
          </a:p>
          <a:p>
            <a:pPr marL="0" indent="0">
              <a:buNone/>
            </a:pPr>
            <a:r>
              <a:rPr lang="en-US" sz="2000" kern="0" dirty="0" smtClean="0"/>
              <a:t>Introduction of a virtual memory component</a:t>
            </a:r>
            <a:endParaRPr lang="en-US" sz="2000" b="0" kern="0" dirty="0">
              <a:latin typeface="+mn-lt"/>
            </a:endParaRPr>
          </a:p>
          <a:p>
            <a:pPr marL="0" indent="0">
              <a:buNone/>
            </a:pPr>
            <a:r>
              <a:rPr lang="en-US" sz="2000" b="0" kern="0" dirty="0" smtClean="0">
                <a:latin typeface="+mn-lt"/>
              </a:rPr>
              <a:t>	Configuration of physical memory layout</a:t>
            </a:r>
          </a:p>
          <a:p>
            <a:pPr marL="0" indent="0">
              <a:buNone/>
            </a:pPr>
            <a:r>
              <a:rPr lang="en-US" sz="2000" b="0" kern="0" dirty="0">
                <a:latin typeface="+mn-lt"/>
              </a:rPr>
              <a:t>	</a:t>
            </a:r>
            <a:r>
              <a:rPr lang="en-US" sz="2000" b="0" kern="0" dirty="0" smtClean="0">
                <a:latin typeface="+mn-lt"/>
              </a:rPr>
              <a:t>Properties to specify configuration aspects (permissions, size, location)</a:t>
            </a:r>
          </a:p>
          <a:p>
            <a:pPr marL="0" indent="0">
              <a:buNone/>
            </a:pPr>
            <a:endParaRPr lang="en-US" sz="2000" b="0" kern="0" dirty="0">
              <a:latin typeface="+mn-lt"/>
            </a:endParaRPr>
          </a:p>
          <a:p>
            <a:pPr marL="0" indent="0">
              <a:buNone/>
            </a:pPr>
            <a:r>
              <a:rPr lang="en-US" sz="2000" kern="0" dirty="0" smtClean="0">
                <a:latin typeface="+mn-lt"/>
              </a:rPr>
              <a:t>Example of use</a:t>
            </a:r>
          </a:p>
          <a:p>
            <a:pPr marL="0" indent="0">
              <a:buNone/>
            </a:pPr>
            <a:r>
              <a:rPr lang="en-US" sz="2000" b="0" kern="0" dirty="0">
                <a:latin typeface="+mn-lt"/>
              </a:rPr>
              <a:t>	</a:t>
            </a:r>
            <a:r>
              <a:rPr lang="en-US" sz="2000" b="0" kern="0" dirty="0" smtClean="0">
                <a:latin typeface="+mn-lt"/>
              </a:rPr>
              <a:t>Memory to capture the RAM</a:t>
            </a:r>
          </a:p>
          <a:p>
            <a:pPr marL="0" indent="0">
              <a:buNone/>
            </a:pPr>
            <a:r>
              <a:rPr lang="en-US" sz="2000" b="0" kern="0" dirty="0">
                <a:latin typeface="+mn-lt"/>
              </a:rPr>
              <a:t>	</a:t>
            </a:r>
            <a:r>
              <a:rPr lang="en-US" sz="2000" b="0" kern="0" dirty="0" smtClean="0">
                <a:latin typeface="+mn-lt"/>
              </a:rPr>
              <a:t>Virtual memory capture memory segments and bound to RAM</a:t>
            </a:r>
          </a:p>
          <a:p>
            <a:pPr marL="0" indent="0">
              <a:buNone/>
            </a:pPr>
            <a:r>
              <a:rPr lang="en-US" sz="2000" b="0" kern="0" dirty="0">
                <a:latin typeface="+mn-lt"/>
              </a:rPr>
              <a:t>	</a:t>
            </a:r>
            <a:r>
              <a:rPr lang="en-US" sz="2000" b="0" kern="0" dirty="0" smtClean="0">
                <a:latin typeface="+mn-lt"/>
              </a:rPr>
              <a:t>Processes components bound to virtual memory</a:t>
            </a:r>
          </a:p>
          <a:p>
            <a:pPr marL="0" indent="0">
              <a:buNone/>
            </a:pPr>
            <a:endParaRPr lang="en-US" sz="2000" kern="0" dirty="0"/>
          </a:p>
        </p:txBody>
      </p:sp>
    </p:spTree>
    <p:extLst>
      <p:ext uri="{BB962C8B-B14F-4D97-AF65-F5344CB8AC3E}">
        <p14:creationId xmlns:p14="http://schemas.microsoft.com/office/powerpoint/2010/main" val="2739334277"/>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Memory &amp; Virtual Memory Relation</a:t>
            </a:r>
            <a:endParaRPr lang="en-US" dirty="0"/>
          </a:p>
        </p:txBody>
      </p:sp>
      <p:sp>
        <p:nvSpPr>
          <p:cNvPr id="6" name="Text Placeholder 2"/>
          <p:cNvSpPr txBox="1">
            <a:spLocks/>
          </p:cNvSpPr>
          <p:nvPr/>
        </p:nvSpPr>
        <p:spPr bwMode="gray">
          <a:xfrm>
            <a:off x="228600" y="914400"/>
            <a:ext cx="8763000" cy="51816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defPPr marL="271440" marR="0" lvl="0" indent="-271440" algn="l" rtl="0" hangingPunct="1">
              <a:lnSpc>
                <a:spcPct val="100000"/>
              </a:lnSpc>
              <a:spcBef>
                <a:spcPts val="598"/>
              </a:spcBef>
              <a:spcAft>
                <a:spcPts val="0"/>
              </a:spcAft>
              <a:buClr>
                <a:srgbClr val="000000"/>
              </a:buClr>
              <a:buSzPct val="75000"/>
              <a:buFont typeface="Wingdings 2" pitchFamily="18"/>
              <a:buNone/>
              <a:tabLst>
                <a:tab pos="642600" algn="l"/>
                <a:tab pos="1556999" algn="l"/>
                <a:tab pos="2471399" algn="l"/>
                <a:tab pos="3385800" algn="l"/>
                <a:tab pos="4300200" algn="l"/>
                <a:tab pos="5214600" algn="l"/>
                <a:tab pos="6128999" algn="l"/>
                <a:tab pos="7043399" algn="l"/>
                <a:tab pos="7957800" algn="l"/>
                <a:tab pos="8872200" algn="l"/>
                <a:tab pos="9786600" algn="l"/>
              </a:tabLst>
              <a:defRPr lang="fr-FR" sz="2400" b="1" i="0" u="none" strike="noStrike" baseline="0">
                <a:ln>
                  <a:noFill/>
                </a:ln>
                <a:solidFill>
                  <a:srgbClr val="1A171B"/>
                </a:solidFill>
                <a:latin typeface="Arial" pitchFamily="1"/>
                <a:ea typeface="DejaVu Sans" pitchFamily="2"/>
                <a:cs typeface="DejaVu Sans" pitchFamily="2"/>
              </a:defRPr>
            </a:defPPr>
            <a:lvl1pPr marL="271440" marR="0" lvl="0" indent="-271440" algn="l" rtl="0" eaLnBrk="1" fontAlgn="base" hangingPunct="1">
              <a:lnSpc>
                <a:spcPct val="100000"/>
              </a:lnSpc>
              <a:spcBef>
                <a:spcPts val="598"/>
              </a:spcBef>
              <a:spcAft>
                <a:spcPts val="0"/>
              </a:spcAft>
              <a:buClr>
                <a:srgbClr val="000000"/>
              </a:buClr>
              <a:buSzPct val="75000"/>
              <a:buFont typeface="Wingdings 2" pitchFamily="18"/>
              <a:buChar char=""/>
              <a:tabLst>
                <a:tab pos="642600" algn="l"/>
                <a:tab pos="1556999" algn="l"/>
                <a:tab pos="2471399" algn="l"/>
                <a:tab pos="3385800" algn="l"/>
                <a:tab pos="4300200" algn="l"/>
                <a:tab pos="5214600" algn="l"/>
                <a:tab pos="6128999" algn="l"/>
                <a:tab pos="7043399" algn="l"/>
                <a:tab pos="7957800" algn="l"/>
                <a:tab pos="8872200" algn="l"/>
                <a:tab pos="9786600" algn="l"/>
              </a:tabLst>
              <a:defRPr lang="fr-FR" sz="2400" b="1" i="0" u="none" strike="noStrike" baseline="0">
                <a:ln>
                  <a:noFill/>
                </a:ln>
                <a:solidFill>
                  <a:srgbClr val="1A171B"/>
                </a:solidFill>
                <a:latin typeface="Arial" pitchFamily="1"/>
                <a:ea typeface="DejaVu Sans" pitchFamily="2"/>
                <a:cs typeface="DejaVu Sans" pitchFamily="2"/>
              </a:defRPr>
            </a:lvl1pPr>
            <a:lvl2pPr marL="541080" marR="0" lvl="1" indent="-268200" algn="l" rtl="0" eaLnBrk="1" fontAlgn="base" hangingPunct="1">
              <a:lnSpc>
                <a:spcPct val="100000"/>
              </a:lnSpc>
              <a:spcBef>
                <a:spcPts val="598"/>
              </a:spcBef>
              <a:spcAft>
                <a:spcPts val="0"/>
              </a:spcAft>
              <a:buClr>
                <a:srgbClr val="000000"/>
              </a:buClr>
              <a:buSzPct val="100000"/>
              <a:buFont typeface="Times" pitchFamily="18"/>
              <a:buChar char="•"/>
              <a:tabLst>
                <a:tab pos="372960" algn="l"/>
                <a:tab pos="1287359" algn="l"/>
                <a:tab pos="2201760" algn="l"/>
                <a:tab pos="3116160" algn="l"/>
                <a:tab pos="4030560" algn="l"/>
                <a:tab pos="4944960" algn="l"/>
                <a:tab pos="5859360" algn="l"/>
                <a:tab pos="6773760" algn="l"/>
                <a:tab pos="7688160" algn="l"/>
                <a:tab pos="8602560" algn="l"/>
                <a:tab pos="9516960" algn="l"/>
              </a:tabLst>
              <a:defRPr lang="fr-FR" sz="2400" b="0" i="0" u="none" strike="noStrike" baseline="0">
                <a:ln>
                  <a:noFill/>
                </a:ln>
                <a:solidFill>
                  <a:srgbClr val="1A171B"/>
                </a:solidFill>
                <a:latin typeface="Arial" pitchFamily="1"/>
                <a:ea typeface="DejaVu Sans" pitchFamily="2"/>
                <a:cs typeface="DejaVu Sans" pitchFamily="2"/>
              </a:defRPr>
            </a:lvl2pPr>
            <a:lvl3pPr marL="728640" marR="0" lvl="2" indent="-185760" algn="l" rtl="0" eaLnBrk="1" fontAlgn="base" hangingPunct="1">
              <a:lnSpc>
                <a:spcPct val="100000"/>
              </a:lnSpc>
              <a:spcBef>
                <a:spcPts val="1998"/>
              </a:spcBef>
              <a:spcAft>
                <a:spcPts val="0"/>
              </a:spcAft>
              <a:buClr>
                <a:srgbClr val="000000"/>
              </a:buClr>
              <a:buSzPct val="100000"/>
              <a:buFont typeface="Arial" pitchFamily="33"/>
              <a:buChar char="-"/>
              <a:tabLst>
                <a:tab pos="185400" algn="l"/>
                <a:tab pos="1099800" algn="l"/>
                <a:tab pos="2014200" algn="l"/>
                <a:tab pos="2928600" algn="l"/>
                <a:tab pos="3843000" algn="l"/>
                <a:tab pos="4757400" algn="l"/>
                <a:tab pos="5671800" algn="l"/>
                <a:tab pos="6586199" algn="l"/>
                <a:tab pos="7500600" algn="l"/>
                <a:tab pos="8415000" algn="l"/>
                <a:tab pos="9329400" algn="l"/>
              </a:tabLst>
              <a:defRPr lang="fr-FR" sz="2000" b="0" i="0" u="none" strike="noStrike" baseline="0">
                <a:ln>
                  <a:noFill/>
                </a:ln>
                <a:solidFill>
                  <a:srgbClr val="1A171B"/>
                </a:solidFill>
                <a:latin typeface="Arial" pitchFamily="1"/>
                <a:ea typeface="DejaVu Sans" pitchFamily="2"/>
                <a:cs typeface="DejaVu Sans" pitchFamily="2"/>
              </a:defRPr>
            </a:lvl3pPr>
            <a:lvl4pPr marL="1147680" marR="0" lvl="3" indent="-228600" algn="l" rtl="0" eaLnBrk="1" fontAlgn="base" hangingPunct="1">
              <a:lnSpc>
                <a:spcPct val="100000"/>
              </a:lnSpc>
              <a:spcBef>
                <a:spcPts val="448"/>
              </a:spcBef>
              <a:spcAft>
                <a:spcPts val="0"/>
              </a:spcAft>
              <a:buClr>
                <a:srgbClr val="1A171B"/>
              </a:buClr>
              <a:buSzPct val="100000"/>
              <a:buFont typeface="Arial" pitchFamily="33"/>
              <a:buChar char="–"/>
              <a:tabLst>
                <a:tab pos="680760" algn="l"/>
                <a:tab pos="1595160" algn="l"/>
                <a:tab pos="2509560" algn="l"/>
                <a:tab pos="3423959" algn="l"/>
                <a:tab pos="4338360" algn="l"/>
                <a:tab pos="5252760" algn="l"/>
                <a:tab pos="6167160" algn="l"/>
                <a:tab pos="7081560" algn="l"/>
                <a:tab pos="7995960" algn="l"/>
                <a:tab pos="8910360" algn="l"/>
              </a:tabLst>
              <a:defRPr lang="fr-FR" sz="1800" b="0" i="0" u="none" strike="noStrike" baseline="0">
                <a:ln>
                  <a:noFill/>
                </a:ln>
                <a:solidFill>
                  <a:srgbClr val="1A171B"/>
                </a:solidFill>
                <a:latin typeface="Arial" pitchFamily="1"/>
                <a:ea typeface="DejaVu Sans" pitchFamily="2"/>
                <a:cs typeface="DejaVu Sans" pitchFamily="2"/>
              </a:defRPr>
            </a:lvl4pPr>
            <a:lvl5pPr marL="1566720" marR="0" lvl="4" indent="-228600" algn="l" rtl="0" eaLnBrk="1" fontAlgn="base" hangingPunct="1">
              <a:lnSpc>
                <a:spcPct val="100000"/>
              </a:lnSpc>
              <a:spcBef>
                <a:spcPts val="448"/>
              </a:spcBef>
              <a:spcAft>
                <a:spcPts val="0"/>
              </a:spcAft>
              <a:buClr>
                <a:srgbClr val="1A171B"/>
              </a:buClr>
              <a:buSzPct val="100000"/>
              <a:buFont typeface="Arial" pitchFamily="33"/>
              <a:buChar char="»"/>
              <a:tabLst>
                <a:tab pos="261720" algn="l"/>
                <a:tab pos="1176120" algn="l"/>
                <a:tab pos="2090519" algn="l"/>
                <a:tab pos="3004920" algn="l"/>
                <a:tab pos="3919320" algn="l"/>
                <a:tab pos="4833720" algn="l"/>
                <a:tab pos="5748120" algn="l"/>
                <a:tab pos="6662520" algn="l"/>
                <a:tab pos="7576920" algn="l"/>
                <a:tab pos="8491320" algn="l"/>
              </a:tabLst>
              <a:defRPr lang="fr-FR" sz="1800" b="0" i="0" u="none" strike="noStrike" baseline="0">
                <a:ln>
                  <a:noFill/>
                </a:ln>
                <a:solidFill>
                  <a:srgbClr val="1A171B"/>
                </a:solidFill>
                <a:latin typeface="Arial" pitchFamily="1"/>
                <a:ea typeface="DejaVu Sans" pitchFamily="2"/>
                <a:cs typeface="DejaVu Sans" pitchFamily="2"/>
              </a:defRPr>
            </a:lvl5pPr>
            <a:lvl6pPr marL="1566720" marR="0" lvl="5" indent="-228600" algn="l" rtl="0" eaLnBrk="1" fontAlgn="base" hangingPunct="1">
              <a:lnSpc>
                <a:spcPct val="100000"/>
              </a:lnSpc>
              <a:spcBef>
                <a:spcPts val="448"/>
              </a:spcBef>
              <a:spcAft>
                <a:spcPts val="0"/>
              </a:spcAft>
              <a:buClr>
                <a:srgbClr val="1A171B"/>
              </a:buClr>
              <a:buSzPct val="100000"/>
              <a:buFont typeface="Arial" pitchFamily="33"/>
              <a:buChar char="»"/>
              <a:tabLst>
                <a:tab pos="261720" algn="l"/>
                <a:tab pos="1176120" algn="l"/>
                <a:tab pos="2090519" algn="l"/>
                <a:tab pos="3004920" algn="l"/>
                <a:tab pos="3919320" algn="l"/>
                <a:tab pos="4833720" algn="l"/>
                <a:tab pos="5748120" algn="l"/>
                <a:tab pos="6662520" algn="l"/>
                <a:tab pos="7576920" algn="l"/>
                <a:tab pos="8491320" algn="l"/>
              </a:tabLst>
              <a:defRPr lang="fr-FR" sz="1800" b="0" i="0" u="none" strike="noStrike" baseline="0">
                <a:ln>
                  <a:noFill/>
                </a:ln>
                <a:solidFill>
                  <a:srgbClr val="1A171B"/>
                </a:solidFill>
                <a:latin typeface="Arial" pitchFamily="1"/>
                <a:ea typeface="DejaVu Sans" pitchFamily="2"/>
                <a:cs typeface="DejaVu Sans" pitchFamily="2"/>
              </a:defRPr>
            </a:lvl6pPr>
            <a:lvl7pPr marL="1566720" marR="0" lvl="6" indent="-228600" algn="l" rtl="0" eaLnBrk="1" fontAlgn="base" hangingPunct="1">
              <a:lnSpc>
                <a:spcPct val="100000"/>
              </a:lnSpc>
              <a:spcBef>
                <a:spcPts val="448"/>
              </a:spcBef>
              <a:spcAft>
                <a:spcPts val="0"/>
              </a:spcAft>
              <a:buClr>
                <a:srgbClr val="1A171B"/>
              </a:buClr>
              <a:buSzPct val="100000"/>
              <a:buFont typeface="Arial" pitchFamily="33"/>
              <a:buChar char="»"/>
              <a:tabLst>
                <a:tab pos="261720" algn="l"/>
                <a:tab pos="1176120" algn="l"/>
                <a:tab pos="2090519" algn="l"/>
                <a:tab pos="3004920" algn="l"/>
                <a:tab pos="3919320" algn="l"/>
                <a:tab pos="4833720" algn="l"/>
                <a:tab pos="5748120" algn="l"/>
                <a:tab pos="6662520" algn="l"/>
                <a:tab pos="7576920" algn="l"/>
                <a:tab pos="8491320" algn="l"/>
              </a:tabLst>
              <a:defRPr lang="fr-FR" sz="1800" b="0" i="0" u="none" strike="noStrike" baseline="0">
                <a:ln>
                  <a:noFill/>
                </a:ln>
                <a:solidFill>
                  <a:srgbClr val="1A171B"/>
                </a:solidFill>
                <a:latin typeface="Arial" pitchFamily="1"/>
                <a:ea typeface="DejaVu Sans" pitchFamily="2"/>
                <a:cs typeface="DejaVu Sans" pitchFamily="2"/>
              </a:defRPr>
            </a:lvl7pPr>
            <a:lvl8pPr marL="1566720" marR="0" lvl="7" indent="-228600" algn="l" rtl="0" eaLnBrk="1" fontAlgn="base" hangingPunct="1">
              <a:lnSpc>
                <a:spcPct val="100000"/>
              </a:lnSpc>
              <a:spcBef>
                <a:spcPts val="448"/>
              </a:spcBef>
              <a:spcAft>
                <a:spcPts val="0"/>
              </a:spcAft>
              <a:buClr>
                <a:srgbClr val="1A171B"/>
              </a:buClr>
              <a:buSzPct val="100000"/>
              <a:buFont typeface="Arial" pitchFamily="33"/>
              <a:buChar char="»"/>
              <a:tabLst>
                <a:tab pos="261720" algn="l"/>
                <a:tab pos="1176120" algn="l"/>
                <a:tab pos="2090519" algn="l"/>
                <a:tab pos="3004920" algn="l"/>
                <a:tab pos="3919320" algn="l"/>
                <a:tab pos="4833720" algn="l"/>
                <a:tab pos="5748120" algn="l"/>
                <a:tab pos="6662520" algn="l"/>
                <a:tab pos="7576920" algn="l"/>
                <a:tab pos="8491320" algn="l"/>
              </a:tabLst>
              <a:defRPr lang="fr-FR" sz="1800" b="0" i="0" u="none" strike="noStrike" baseline="0">
                <a:ln>
                  <a:noFill/>
                </a:ln>
                <a:solidFill>
                  <a:srgbClr val="1A171B"/>
                </a:solidFill>
                <a:latin typeface="Arial" pitchFamily="1"/>
                <a:ea typeface="DejaVu Sans" pitchFamily="2"/>
                <a:cs typeface="DejaVu Sans" pitchFamily="2"/>
              </a:defRPr>
            </a:lvl8pPr>
            <a:lvl9pPr marL="1566720" marR="0" lvl="8" indent="-228600" algn="l" rtl="0" eaLnBrk="1" fontAlgn="base" hangingPunct="1">
              <a:lnSpc>
                <a:spcPct val="100000"/>
              </a:lnSpc>
              <a:spcBef>
                <a:spcPts val="448"/>
              </a:spcBef>
              <a:spcAft>
                <a:spcPts val="0"/>
              </a:spcAft>
              <a:buClr>
                <a:srgbClr val="1A171B"/>
              </a:buClr>
              <a:buSzPct val="100000"/>
              <a:buFont typeface="Arial" pitchFamily="33"/>
              <a:buChar char="»"/>
              <a:tabLst>
                <a:tab pos="261720" algn="l"/>
                <a:tab pos="1176120" algn="l"/>
                <a:tab pos="2090519" algn="l"/>
                <a:tab pos="3004920" algn="l"/>
                <a:tab pos="3919320" algn="l"/>
                <a:tab pos="4833720" algn="l"/>
                <a:tab pos="5748120" algn="l"/>
                <a:tab pos="6662520" algn="l"/>
                <a:tab pos="7576920" algn="l"/>
                <a:tab pos="8491320" algn="l"/>
              </a:tabLst>
              <a:defRPr lang="fr-FR" sz="1800" b="0" i="0" u="none" strike="noStrike" baseline="0">
                <a:ln>
                  <a:noFill/>
                </a:ln>
                <a:solidFill>
                  <a:srgbClr val="1A171B"/>
                </a:solidFill>
                <a:latin typeface="Arial" pitchFamily="1"/>
                <a:ea typeface="DejaVu Sans" pitchFamily="2"/>
                <a:cs typeface="DejaVu Sans" pitchFamily="2"/>
              </a:defRPr>
            </a:lvl9pPr>
          </a:lstStyle>
          <a:p>
            <a:pPr marL="0" indent="0">
              <a:buNone/>
            </a:pPr>
            <a:endParaRPr lang="en-US" sz="2000" kern="0" dirty="0" smtClean="0">
              <a:latin typeface="+mn-lt"/>
            </a:endParaRPr>
          </a:p>
          <a:p>
            <a:pPr marL="0" indent="0">
              <a:buNone/>
            </a:pPr>
            <a:r>
              <a:rPr lang="en-US" sz="2000" kern="0" dirty="0" smtClean="0">
                <a:latin typeface="+mn-lt"/>
              </a:rPr>
              <a:t>Memory: Hardware Concerns</a:t>
            </a:r>
          </a:p>
          <a:p>
            <a:pPr marL="0" indent="0">
              <a:buNone/>
            </a:pPr>
            <a:r>
              <a:rPr lang="en-US" sz="2000" b="0" kern="0" dirty="0" smtClean="0">
                <a:latin typeface="+mn-lt"/>
              </a:rPr>
              <a:t>	Memory type, location, association with processor</a:t>
            </a:r>
          </a:p>
          <a:p>
            <a:pPr marL="0" indent="0">
              <a:buNone/>
            </a:pPr>
            <a:r>
              <a:rPr lang="en-US" sz="2000" b="0" kern="0" dirty="0">
                <a:latin typeface="+mn-lt"/>
              </a:rPr>
              <a:t>	</a:t>
            </a:r>
            <a:r>
              <a:rPr lang="en-US" sz="2000" b="0" kern="0" dirty="0" smtClean="0">
                <a:latin typeface="+mn-lt"/>
              </a:rPr>
              <a:t>Can have bus access</a:t>
            </a:r>
          </a:p>
          <a:p>
            <a:pPr marL="0" indent="0">
              <a:buNone/>
            </a:pPr>
            <a:r>
              <a:rPr lang="en-US" sz="2000" b="0" kern="0" dirty="0">
                <a:latin typeface="+mn-lt"/>
              </a:rPr>
              <a:t>	</a:t>
            </a:r>
            <a:r>
              <a:rPr lang="en-US" sz="2000" b="0" kern="0" dirty="0" err="1" smtClean="0">
                <a:latin typeface="+mn-lt"/>
              </a:rPr>
              <a:t>e.g</a:t>
            </a:r>
            <a:r>
              <a:rPr lang="en-US" sz="2000" b="0" kern="0" dirty="0" smtClean="0">
                <a:latin typeface="+mn-lt"/>
              </a:rPr>
              <a:t>: RAM, ROM, processor registers</a:t>
            </a:r>
          </a:p>
          <a:p>
            <a:pPr marL="0" indent="0">
              <a:buNone/>
            </a:pPr>
            <a:endParaRPr lang="en-US" sz="2000" b="0" kern="0" dirty="0" smtClean="0">
              <a:latin typeface="+mn-lt"/>
            </a:endParaRPr>
          </a:p>
          <a:p>
            <a:pPr marL="0" indent="0">
              <a:buNone/>
            </a:pPr>
            <a:r>
              <a:rPr lang="en-US" sz="2000" kern="0" dirty="0" smtClean="0"/>
              <a:t>Virtual Memory</a:t>
            </a:r>
            <a:r>
              <a:rPr lang="en-US" sz="2000" kern="0" dirty="0"/>
              <a:t>: </a:t>
            </a:r>
            <a:r>
              <a:rPr lang="en-US" sz="2000" kern="0" dirty="0" smtClean="0"/>
              <a:t>Software &amp; Configuration Concerns</a:t>
            </a:r>
          </a:p>
          <a:p>
            <a:pPr marL="0" indent="0">
              <a:buNone/>
            </a:pPr>
            <a:r>
              <a:rPr lang="en-US" sz="2000" b="0" kern="0" dirty="0"/>
              <a:t>	</a:t>
            </a:r>
            <a:r>
              <a:rPr lang="en-US" sz="2000" b="0" kern="0" dirty="0" smtClean="0"/>
              <a:t>Memory layout, location, size, etc.</a:t>
            </a:r>
          </a:p>
          <a:p>
            <a:pPr marL="0" indent="0">
              <a:buNone/>
            </a:pPr>
            <a:r>
              <a:rPr lang="en-US" sz="2000" b="0" kern="0" dirty="0"/>
              <a:t>	</a:t>
            </a:r>
            <a:r>
              <a:rPr lang="en-US" sz="2000" b="0" kern="0" dirty="0" smtClean="0"/>
              <a:t>Any features?</a:t>
            </a:r>
            <a:endParaRPr lang="en-US" sz="2000" b="0" kern="0" dirty="0"/>
          </a:p>
          <a:p>
            <a:pPr marL="0" indent="0">
              <a:buNone/>
            </a:pPr>
            <a:endParaRPr lang="en-US" sz="2000" b="0" kern="0" dirty="0" smtClean="0">
              <a:latin typeface="+mn-lt"/>
            </a:endParaRPr>
          </a:p>
          <a:p>
            <a:pPr marL="0" indent="0">
              <a:buNone/>
            </a:pPr>
            <a:r>
              <a:rPr lang="en-US" sz="2000" kern="0" dirty="0" smtClean="0"/>
              <a:t>Containment relations</a:t>
            </a:r>
            <a:endParaRPr lang="en-US" sz="2000" b="0" kern="0" dirty="0">
              <a:latin typeface="+mn-lt"/>
            </a:endParaRPr>
          </a:p>
          <a:p>
            <a:pPr marL="0" indent="0">
              <a:buNone/>
            </a:pPr>
            <a:r>
              <a:rPr lang="en-US" sz="2000" b="0" kern="0" dirty="0" smtClean="0">
                <a:latin typeface="+mn-lt"/>
              </a:rPr>
              <a:t>	Associate virtual memory with memory through bindings</a:t>
            </a:r>
          </a:p>
          <a:p>
            <a:pPr marL="0" indent="0">
              <a:buNone/>
            </a:pPr>
            <a:r>
              <a:rPr lang="en-US" sz="2000" b="0" kern="0" dirty="0" smtClean="0">
                <a:latin typeface="+mn-lt"/>
              </a:rPr>
              <a:t>	Memory can contain memory</a:t>
            </a:r>
          </a:p>
          <a:p>
            <a:pPr marL="0" indent="0">
              <a:buNone/>
            </a:pPr>
            <a:r>
              <a:rPr lang="en-US" sz="2000" b="0" kern="0" dirty="0">
                <a:latin typeface="+mn-lt"/>
              </a:rPr>
              <a:t>	</a:t>
            </a:r>
            <a:r>
              <a:rPr lang="en-US" sz="2000" b="0" kern="0" dirty="0" smtClean="0">
                <a:latin typeface="+mn-lt"/>
              </a:rPr>
              <a:t>Virtual Memory containment?</a:t>
            </a:r>
            <a:endParaRPr lang="en-US" sz="2000" kern="0" dirty="0"/>
          </a:p>
        </p:txBody>
      </p:sp>
    </p:spTree>
    <p:extLst>
      <p:ext uri="{BB962C8B-B14F-4D97-AF65-F5344CB8AC3E}">
        <p14:creationId xmlns:p14="http://schemas.microsoft.com/office/powerpoint/2010/main" val="4272461633"/>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Binding Association</a:t>
            </a:r>
            <a:endParaRPr lang="en-US" dirty="0"/>
          </a:p>
        </p:txBody>
      </p:sp>
      <p:sp>
        <p:nvSpPr>
          <p:cNvPr id="6" name="Text Placeholder 2"/>
          <p:cNvSpPr txBox="1">
            <a:spLocks/>
          </p:cNvSpPr>
          <p:nvPr/>
        </p:nvSpPr>
        <p:spPr bwMode="gray">
          <a:xfrm>
            <a:off x="228600" y="914400"/>
            <a:ext cx="8763000" cy="458604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defPPr marL="271440" marR="0" lvl="0" indent="-271440" algn="l" rtl="0" hangingPunct="1">
              <a:lnSpc>
                <a:spcPct val="100000"/>
              </a:lnSpc>
              <a:spcBef>
                <a:spcPts val="598"/>
              </a:spcBef>
              <a:spcAft>
                <a:spcPts val="0"/>
              </a:spcAft>
              <a:buClr>
                <a:srgbClr val="000000"/>
              </a:buClr>
              <a:buSzPct val="75000"/>
              <a:buFont typeface="Wingdings 2" pitchFamily="18"/>
              <a:buNone/>
              <a:tabLst>
                <a:tab pos="642600" algn="l"/>
                <a:tab pos="1556999" algn="l"/>
                <a:tab pos="2471399" algn="l"/>
                <a:tab pos="3385800" algn="l"/>
                <a:tab pos="4300200" algn="l"/>
                <a:tab pos="5214600" algn="l"/>
                <a:tab pos="6128999" algn="l"/>
                <a:tab pos="7043399" algn="l"/>
                <a:tab pos="7957800" algn="l"/>
                <a:tab pos="8872200" algn="l"/>
                <a:tab pos="9786600" algn="l"/>
              </a:tabLst>
              <a:defRPr lang="fr-FR" sz="2400" b="1" i="0" u="none" strike="noStrike" baseline="0">
                <a:ln>
                  <a:noFill/>
                </a:ln>
                <a:solidFill>
                  <a:srgbClr val="1A171B"/>
                </a:solidFill>
                <a:latin typeface="Arial" pitchFamily="1"/>
                <a:ea typeface="DejaVu Sans" pitchFamily="2"/>
                <a:cs typeface="DejaVu Sans" pitchFamily="2"/>
              </a:defRPr>
            </a:defPPr>
            <a:lvl1pPr marL="271440" marR="0" lvl="0" indent="-271440" algn="l" rtl="0" eaLnBrk="1" fontAlgn="base" hangingPunct="1">
              <a:lnSpc>
                <a:spcPct val="100000"/>
              </a:lnSpc>
              <a:spcBef>
                <a:spcPts val="598"/>
              </a:spcBef>
              <a:spcAft>
                <a:spcPts val="0"/>
              </a:spcAft>
              <a:buClr>
                <a:srgbClr val="000000"/>
              </a:buClr>
              <a:buSzPct val="75000"/>
              <a:buFont typeface="Wingdings 2" pitchFamily="18"/>
              <a:buChar char=""/>
              <a:tabLst>
                <a:tab pos="642600" algn="l"/>
                <a:tab pos="1556999" algn="l"/>
                <a:tab pos="2471399" algn="l"/>
                <a:tab pos="3385800" algn="l"/>
                <a:tab pos="4300200" algn="l"/>
                <a:tab pos="5214600" algn="l"/>
                <a:tab pos="6128999" algn="l"/>
                <a:tab pos="7043399" algn="l"/>
                <a:tab pos="7957800" algn="l"/>
                <a:tab pos="8872200" algn="l"/>
                <a:tab pos="9786600" algn="l"/>
              </a:tabLst>
              <a:defRPr lang="fr-FR" sz="2400" b="1" i="0" u="none" strike="noStrike" baseline="0">
                <a:ln>
                  <a:noFill/>
                </a:ln>
                <a:solidFill>
                  <a:srgbClr val="1A171B"/>
                </a:solidFill>
                <a:latin typeface="Arial" pitchFamily="1"/>
                <a:ea typeface="DejaVu Sans" pitchFamily="2"/>
                <a:cs typeface="DejaVu Sans" pitchFamily="2"/>
              </a:defRPr>
            </a:lvl1pPr>
            <a:lvl2pPr marL="541080" marR="0" lvl="1" indent="-268200" algn="l" rtl="0" eaLnBrk="1" fontAlgn="base" hangingPunct="1">
              <a:lnSpc>
                <a:spcPct val="100000"/>
              </a:lnSpc>
              <a:spcBef>
                <a:spcPts val="598"/>
              </a:spcBef>
              <a:spcAft>
                <a:spcPts val="0"/>
              </a:spcAft>
              <a:buClr>
                <a:srgbClr val="000000"/>
              </a:buClr>
              <a:buSzPct val="100000"/>
              <a:buFont typeface="Times" pitchFamily="18"/>
              <a:buChar char="•"/>
              <a:tabLst>
                <a:tab pos="372960" algn="l"/>
                <a:tab pos="1287359" algn="l"/>
                <a:tab pos="2201760" algn="l"/>
                <a:tab pos="3116160" algn="l"/>
                <a:tab pos="4030560" algn="l"/>
                <a:tab pos="4944960" algn="l"/>
                <a:tab pos="5859360" algn="l"/>
                <a:tab pos="6773760" algn="l"/>
                <a:tab pos="7688160" algn="l"/>
                <a:tab pos="8602560" algn="l"/>
                <a:tab pos="9516960" algn="l"/>
              </a:tabLst>
              <a:defRPr lang="fr-FR" sz="2400" b="0" i="0" u="none" strike="noStrike" baseline="0">
                <a:ln>
                  <a:noFill/>
                </a:ln>
                <a:solidFill>
                  <a:srgbClr val="1A171B"/>
                </a:solidFill>
                <a:latin typeface="Arial" pitchFamily="1"/>
                <a:ea typeface="DejaVu Sans" pitchFamily="2"/>
                <a:cs typeface="DejaVu Sans" pitchFamily="2"/>
              </a:defRPr>
            </a:lvl2pPr>
            <a:lvl3pPr marL="728640" marR="0" lvl="2" indent="-185760" algn="l" rtl="0" eaLnBrk="1" fontAlgn="base" hangingPunct="1">
              <a:lnSpc>
                <a:spcPct val="100000"/>
              </a:lnSpc>
              <a:spcBef>
                <a:spcPts val="1998"/>
              </a:spcBef>
              <a:spcAft>
                <a:spcPts val="0"/>
              </a:spcAft>
              <a:buClr>
                <a:srgbClr val="000000"/>
              </a:buClr>
              <a:buSzPct val="100000"/>
              <a:buFont typeface="Arial" pitchFamily="33"/>
              <a:buChar char="-"/>
              <a:tabLst>
                <a:tab pos="185400" algn="l"/>
                <a:tab pos="1099800" algn="l"/>
                <a:tab pos="2014200" algn="l"/>
                <a:tab pos="2928600" algn="l"/>
                <a:tab pos="3843000" algn="l"/>
                <a:tab pos="4757400" algn="l"/>
                <a:tab pos="5671800" algn="l"/>
                <a:tab pos="6586199" algn="l"/>
                <a:tab pos="7500600" algn="l"/>
                <a:tab pos="8415000" algn="l"/>
                <a:tab pos="9329400" algn="l"/>
              </a:tabLst>
              <a:defRPr lang="fr-FR" sz="2000" b="0" i="0" u="none" strike="noStrike" baseline="0">
                <a:ln>
                  <a:noFill/>
                </a:ln>
                <a:solidFill>
                  <a:srgbClr val="1A171B"/>
                </a:solidFill>
                <a:latin typeface="Arial" pitchFamily="1"/>
                <a:ea typeface="DejaVu Sans" pitchFamily="2"/>
                <a:cs typeface="DejaVu Sans" pitchFamily="2"/>
              </a:defRPr>
            </a:lvl3pPr>
            <a:lvl4pPr marL="1147680" marR="0" lvl="3" indent="-228600" algn="l" rtl="0" eaLnBrk="1" fontAlgn="base" hangingPunct="1">
              <a:lnSpc>
                <a:spcPct val="100000"/>
              </a:lnSpc>
              <a:spcBef>
                <a:spcPts val="448"/>
              </a:spcBef>
              <a:spcAft>
                <a:spcPts val="0"/>
              </a:spcAft>
              <a:buClr>
                <a:srgbClr val="1A171B"/>
              </a:buClr>
              <a:buSzPct val="100000"/>
              <a:buFont typeface="Arial" pitchFamily="33"/>
              <a:buChar char="–"/>
              <a:tabLst>
                <a:tab pos="680760" algn="l"/>
                <a:tab pos="1595160" algn="l"/>
                <a:tab pos="2509560" algn="l"/>
                <a:tab pos="3423959" algn="l"/>
                <a:tab pos="4338360" algn="l"/>
                <a:tab pos="5252760" algn="l"/>
                <a:tab pos="6167160" algn="l"/>
                <a:tab pos="7081560" algn="l"/>
                <a:tab pos="7995960" algn="l"/>
                <a:tab pos="8910360" algn="l"/>
              </a:tabLst>
              <a:defRPr lang="fr-FR" sz="1800" b="0" i="0" u="none" strike="noStrike" baseline="0">
                <a:ln>
                  <a:noFill/>
                </a:ln>
                <a:solidFill>
                  <a:srgbClr val="1A171B"/>
                </a:solidFill>
                <a:latin typeface="Arial" pitchFamily="1"/>
                <a:ea typeface="DejaVu Sans" pitchFamily="2"/>
                <a:cs typeface="DejaVu Sans" pitchFamily="2"/>
              </a:defRPr>
            </a:lvl4pPr>
            <a:lvl5pPr marL="1566720" marR="0" lvl="4" indent="-228600" algn="l" rtl="0" eaLnBrk="1" fontAlgn="base" hangingPunct="1">
              <a:lnSpc>
                <a:spcPct val="100000"/>
              </a:lnSpc>
              <a:spcBef>
                <a:spcPts val="448"/>
              </a:spcBef>
              <a:spcAft>
                <a:spcPts val="0"/>
              </a:spcAft>
              <a:buClr>
                <a:srgbClr val="1A171B"/>
              </a:buClr>
              <a:buSzPct val="100000"/>
              <a:buFont typeface="Arial" pitchFamily="33"/>
              <a:buChar char="»"/>
              <a:tabLst>
                <a:tab pos="261720" algn="l"/>
                <a:tab pos="1176120" algn="l"/>
                <a:tab pos="2090519" algn="l"/>
                <a:tab pos="3004920" algn="l"/>
                <a:tab pos="3919320" algn="l"/>
                <a:tab pos="4833720" algn="l"/>
                <a:tab pos="5748120" algn="l"/>
                <a:tab pos="6662520" algn="l"/>
                <a:tab pos="7576920" algn="l"/>
                <a:tab pos="8491320" algn="l"/>
              </a:tabLst>
              <a:defRPr lang="fr-FR" sz="1800" b="0" i="0" u="none" strike="noStrike" baseline="0">
                <a:ln>
                  <a:noFill/>
                </a:ln>
                <a:solidFill>
                  <a:srgbClr val="1A171B"/>
                </a:solidFill>
                <a:latin typeface="Arial" pitchFamily="1"/>
                <a:ea typeface="DejaVu Sans" pitchFamily="2"/>
                <a:cs typeface="DejaVu Sans" pitchFamily="2"/>
              </a:defRPr>
            </a:lvl5pPr>
            <a:lvl6pPr marL="1566720" marR="0" lvl="5" indent="-228600" algn="l" rtl="0" eaLnBrk="1" fontAlgn="base" hangingPunct="1">
              <a:lnSpc>
                <a:spcPct val="100000"/>
              </a:lnSpc>
              <a:spcBef>
                <a:spcPts val="448"/>
              </a:spcBef>
              <a:spcAft>
                <a:spcPts val="0"/>
              </a:spcAft>
              <a:buClr>
                <a:srgbClr val="1A171B"/>
              </a:buClr>
              <a:buSzPct val="100000"/>
              <a:buFont typeface="Arial" pitchFamily="33"/>
              <a:buChar char="»"/>
              <a:tabLst>
                <a:tab pos="261720" algn="l"/>
                <a:tab pos="1176120" algn="l"/>
                <a:tab pos="2090519" algn="l"/>
                <a:tab pos="3004920" algn="l"/>
                <a:tab pos="3919320" algn="l"/>
                <a:tab pos="4833720" algn="l"/>
                <a:tab pos="5748120" algn="l"/>
                <a:tab pos="6662520" algn="l"/>
                <a:tab pos="7576920" algn="l"/>
                <a:tab pos="8491320" algn="l"/>
              </a:tabLst>
              <a:defRPr lang="fr-FR" sz="1800" b="0" i="0" u="none" strike="noStrike" baseline="0">
                <a:ln>
                  <a:noFill/>
                </a:ln>
                <a:solidFill>
                  <a:srgbClr val="1A171B"/>
                </a:solidFill>
                <a:latin typeface="Arial" pitchFamily="1"/>
                <a:ea typeface="DejaVu Sans" pitchFamily="2"/>
                <a:cs typeface="DejaVu Sans" pitchFamily="2"/>
              </a:defRPr>
            </a:lvl6pPr>
            <a:lvl7pPr marL="1566720" marR="0" lvl="6" indent="-228600" algn="l" rtl="0" eaLnBrk="1" fontAlgn="base" hangingPunct="1">
              <a:lnSpc>
                <a:spcPct val="100000"/>
              </a:lnSpc>
              <a:spcBef>
                <a:spcPts val="448"/>
              </a:spcBef>
              <a:spcAft>
                <a:spcPts val="0"/>
              </a:spcAft>
              <a:buClr>
                <a:srgbClr val="1A171B"/>
              </a:buClr>
              <a:buSzPct val="100000"/>
              <a:buFont typeface="Arial" pitchFamily="33"/>
              <a:buChar char="»"/>
              <a:tabLst>
                <a:tab pos="261720" algn="l"/>
                <a:tab pos="1176120" algn="l"/>
                <a:tab pos="2090519" algn="l"/>
                <a:tab pos="3004920" algn="l"/>
                <a:tab pos="3919320" algn="l"/>
                <a:tab pos="4833720" algn="l"/>
                <a:tab pos="5748120" algn="l"/>
                <a:tab pos="6662520" algn="l"/>
                <a:tab pos="7576920" algn="l"/>
                <a:tab pos="8491320" algn="l"/>
              </a:tabLst>
              <a:defRPr lang="fr-FR" sz="1800" b="0" i="0" u="none" strike="noStrike" baseline="0">
                <a:ln>
                  <a:noFill/>
                </a:ln>
                <a:solidFill>
                  <a:srgbClr val="1A171B"/>
                </a:solidFill>
                <a:latin typeface="Arial" pitchFamily="1"/>
                <a:ea typeface="DejaVu Sans" pitchFamily="2"/>
                <a:cs typeface="DejaVu Sans" pitchFamily="2"/>
              </a:defRPr>
            </a:lvl7pPr>
            <a:lvl8pPr marL="1566720" marR="0" lvl="7" indent="-228600" algn="l" rtl="0" eaLnBrk="1" fontAlgn="base" hangingPunct="1">
              <a:lnSpc>
                <a:spcPct val="100000"/>
              </a:lnSpc>
              <a:spcBef>
                <a:spcPts val="448"/>
              </a:spcBef>
              <a:spcAft>
                <a:spcPts val="0"/>
              </a:spcAft>
              <a:buClr>
                <a:srgbClr val="1A171B"/>
              </a:buClr>
              <a:buSzPct val="100000"/>
              <a:buFont typeface="Arial" pitchFamily="33"/>
              <a:buChar char="»"/>
              <a:tabLst>
                <a:tab pos="261720" algn="l"/>
                <a:tab pos="1176120" algn="l"/>
                <a:tab pos="2090519" algn="l"/>
                <a:tab pos="3004920" algn="l"/>
                <a:tab pos="3919320" algn="l"/>
                <a:tab pos="4833720" algn="l"/>
                <a:tab pos="5748120" algn="l"/>
                <a:tab pos="6662520" algn="l"/>
                <a:tab pos="7576920" algn="l"/>
                <a:tab pos="8491320" algn="l"/>
              </a:tabLst>
              <a:defRPr lang="fr-FR" sz="1800" b="0" i="0" u="none" strike="noStrike" baseline="0">
                <a:ln>
                  <a:noFill/>
                </a:ln>
                <a:solidFill>
                  <a:srgbClr val="1A171B"/>
                </a:solidFill>
                <a:latin typeface="Arial" pitchFamily="1"/>
                <a:ea typeface="DejaVu Sans" pitchFamily="2"/>
                <a:cs typeface="DejaVu Sans" pitchFamily="2"/>
              </a:defRPr>
            </a:lvl8pPr>
            <a:lvl9pPr marL="1566720" marR="0" lvl="8" indent="-228600" algn="l" rtl="0" eaLnBrk="1" fontAlgn="base" hangingPunct="1">
              <a:lnSpc>
                <a:spcPct val="100000"/>
              </a:lnSpc>
              <a:spcBef>
                <a:spcPts val="448"/>
              </a:spcBef>
              <a:spcAft>
                <a:spcPts val="0"/>
              </a:spcAft>
              <a:buClr>
                <a:srgbClr val="1A171B"/>
              </a:buClr>
              <a:buSzPct val="100000"/>
              <a:buFont typeface="Arial" pitchFamily="33"/>
              <a:buChar char="»"/>
              <a:tabLst>
                <a:tab pos="261720" algn="l"/>
                <a:tab pos="1176120" algn="l"/>
                <a:tab pos="2090519" algn="l"/>
                <a:tab pos="3004920" algn="l"/>
                <a:tab pos="3919320" algn="l"/>
                <a:tab pos="4833720" algn="l"/>
                <a:tab pos="5748120" algn="l"/>
                <a:tab pos="6662520" algn="l"/>
                <a:tab pos="7576920" algn="l"/>
                <a:tab pos="8491320" algn="l"/>
              </a:tabLst>
              <a:defRPr lang="fr-FR" sz="1800" b="0" i="0" u="none" strike="noStrike" baseline="0">
                <a:ln>
                  <a:noFill/>
                </a:ln>
                <a:solidFill>
                  <a:srgbClr val="1A171B"/>
                </a:solidFill>
                <a:latin typeface="Arial" pitchFamily="1"/>
                <a:ea typeface="DejaVu Sans" pitchFamily="2"/>
                <a:cs typeface="DejaVu Sans" pitchFamily="2"/>
              </a:defRPr>
            </a:lvl9pPr>
          </a:lstStyle>
          <a:p>
            <a:pPr marL="0" indent="0">
              <a:buNone/>
            </a:pPr>
            <a:endParaRPr lang="en-US" sz="2000" kern="0" dirty="0" smtClean="0">
              <a:latin typeface="+mn-lt"/>
            </a:endParaRPr>
          </a:p>
          <a:p>
            <a:pPr marL="0" indent="0">
              <a:buNone/>
            </a:pPr>
            <a:r>
              <a:rPr lang="en-US" sz="2000" kern="0" dirty="0" smtClean="0">
                <a:latin typeface="+mn-lt"/>
              </a:rPr>
              <a:t>Actual bindings limitations</a:t>
            </a:r>
          </a:p>
          <a:p>
            <a:pPr marL="0" indent="0">
              <a:buNone/>
            </a:pPr>
            <a:r>
              <a:rPr lang="en-US" sz="2000" kern="0" dirty="0">
                <a:latin typeface="+mn-lt"/>
              </a:rPr>
              <a:t>	</a:t>
            </a:r>
            <a:r>
              <a:rPr lang="en-US" sz="2000" b="0" kern="0" dirty="0" smtClean="0">
                <a:latin typeface="+mn-lt"/>
              </a:rPr>
              <a:t>Specified as properties (loose semantics)</a:t>
            </a:r>
          </a:p>
          <a:p>
            <a:pPr marL="0" indent="0">
              <a:buNone/>
            </a:pPr>
            <a:r>
              <a:rPr lang="en-US" sz="2000" b="0" kern="0" dirty="0">
                <a:latin typeface="+mn-lt"/>
              </a:rPr>
              <a:t>	</a:t>
            </a:r>
            <a:r>
              <a:rPr lang="en-US" sz="2000" b="0" kern="0" dirty="0" smtClean="0">
                <a:latin typeface="+mn-lt"/>
              </a:rPr>
              <a:t>Adding bindings for other purposes (e.g. functional binding)</a:t>
            </a:r>
          </a:p>
          <a:p>
            <a:pPr marL="0" indent="0">
              <a:buNone/>
            </a:pPr>
            <a:endParaRPr lang="en-US" sz="2000" b="0" kern="0" dirty="0">
              <a:latin typeface="+mn-lt"/>
            </a:endParaRPr>
          </a:p>
          <a:p>
            <a:pPr marL="0" indent="0">
              <a:buNone/>
            </a:pPr>
            <a:r>
              <a:rPr lang="en-US" sz="2000" kern="0" dirty="0" smtClean="0">
                <a:latin typeface="+mn-lt"/>
              </a:rPr>
              <a:t>Introduce a built-in feature</a:t>
            </a:r>
          </a:p>
          <a:p>
            <a:pPr marL="0" indent="0">
              <a:buNone/>
            </a:pPr>
            <a:r>
              <a:rPr lang="en-US" sz="2000" b="0" kern="0" dirty="0">
                <a:latin typeface="+mn-lt"/>
              </a:rPr>
              <a:t>	</a:t>
            </a:r>
            <a:r>
              <a:rPr lang="en-US" sz="2000" b="0" kern="0" dirty="0" smtClean="0">
                <a:latin typeface="+mn-lt"/>
              </a:rPr>
              <a:t>Binding as a core language feature</a:t>
            </a:r>
          </a:p>
          <a:p>
            <a:pPr marL="0" indent="0">
              <a:buNone/>
            </a:pPr>
            <a:r>
              <a:rPr lang="en-US" sz="2000" b="0" kern="0" dirty="0">
                <a:latin typeface="+mn-lt"/>
              </a:rPr>
              <a:t>	</a:t>
            </a:r>
            <a:r>
              <a:rPr lang="en-US" sz="2000" b="0" kern="0" dirty="0" smtClean="0">
                <a:latin typeface="+mn-lt"/>
              </a:rPr>
              <a:t>Ease the introduction of new bindings rules</a:t>
            </a:r>
          </a:p>
        </p:txBody>
      </p:sp>
    </p:spTree>
    <p:extLst>
      <p:ext uri="{BB962C8B-B14F-4D97-AF65-F5344CB8AC3E}">
        <p14:creationId xmlns:p14="http://schemas.microsoft.com/office/powerpoint/2010/main" val="449817320"/>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Binding Mechanisms?</a:t>
            </a:r>
            <a:endParaRPr lang="en-US" dirty="0"/>
          </a:p>
        </p:txBody>
      </p:sp>
      <p:sp>
        <p:nvSpPr>
          <p:cNvPr id="6" name="Text Placeholder 2"/>
          <p:cNvSpPr txBox="1">
            <a:spLocks/>
          </p:cNvSpPr>
          <p:nvPr/>
        </p:nvSpPr>
        <p:spPr bwMode="gray">
          <a:xfrm>
            <a:off x="228600" y="914400"/>
            <a:ext cx="8763000" cy="27432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defPPr marL="271440" marR="0" lvl="0" indent="-271440" algn="l" rtl="0" hangingPunct="1">
              <a:lnSpc>
                <a:spcPct val="100000"/>
              </a:lnSpc>
              <a:spcBef>
                <a:spcPts val="598"/>
              </a:spcBef>
              <a:spcAft>
                <a:spcPts val="0"/>
              </a:spcAft>
              <a:buClr>
                <a:srgbClr val="000000"/>
              </a:buClr>
              <a:buSzPct val="75000"/>
              <a:buFont typeface="Wingdings 2" pitchFamily="18"/>
              <a:buNone/>
              <a:tabLst>
                <a:tab pos="642600" algn="l"/>
                <a:tab pos="1556999" algn="l"/>
                <a:tab pos="2471399" algn="l"/>
                <a:tab pos="3385800" algn="l"/>
                <a:tab pos="4300200" algn="l"/>
                <a:tab pos="5214600" algn="l"/>
                <a:tab pos="6128999" algn="l"/>
                <a:tab pos="7043399" algn="l"/>
                <a:tab pos="7957800" algn="l"/>
                <a:tab pos="8872200" algn="l"/>
                <a:tab pos="9786600" algn="l"/>
              </a:tabLst>
              <a:defRPr lang="fr-FR" sz="2400" b="1" i="0" u="none" strike="noStrike" baseline="0">
                <a:ln>
                  <a:noFill/>
                </a:ln>
                <a:solidFill>
                  <a:srgbClr val="1A171B"/>
                </a:solidFill>
                <a:latin typeface="Arial" pitchFamily="1"/>
                <a:ea typeface="DejaVu Sans" pitchFamily="2"/>
                <a:cs typeface="DejaVu Sans" pitchFamily="2"/>
              </a:defRPr>
            </a:defPPr>
            <a:lvl1pPr marL="271440" marR="0" lvl="0" indent="-271440" algn="l" rtl="0" eaLnBrk="1" fontAlgn="base" hangingPunct="1">
              <a:lnSpc>
                <a:spcPct val="100000"/>
              </a:lnSpc>
              <a:spcBef>
                <a:spcPts val="598"/>
              </a:spcBef>
              <a:spcAft>
                <a:spcPts val="0"/>
              </a:spcAft>
              <a:buClr>
                <a:srgbClr val="000000"/>
              </a:buClr>
              <a:buSzPct val="75000"/>
              <a:buFont typeface="Wingdings 2" pitchFamily="18"/>
              <a:buChar char=""/>
              <a:tabLst>
                <a:tab pos="642600" algn="l"/>
                <a:tab pos="1556999" algn="l"/>
                <a:tab pos="2471399" algn="l"/>
                <a:tab pos="3385800" algn="l"/>
                <a:tab pos="4300200" algn="l"/>
                <a:tab pos="5214600" algn="l"/>
                <a:tab pos="6128999" algn="l"/>
                <a:tab pos="7043399" algn="l"/>
                <a:tab pos="7957800" algn="l"/>
                <a:tab pos="8872200" algn="l"/>
                <a:tab pos="9786600" algn="l"/>
              </a:tabLst>
              <a:defRPr lang="fr-FR" sz="2400" b="1" i="0" u="none" strike="noStrike" baseline="0">
                <a:ln>
                  <a:noFill/>
                </a:ln>
                <a:solidFill>
                  <a:srgbClr val="1A171B"/>
                </a:solidFill>
                <a:latin typeface="Arial" pitchFamily="1"/>
                <a:ea typeface="DejaVu Sans" pitchFamily="2"/>
                <a:cs typeface="DejaVu Sans" pitchFamily="2"/>
              </a:defRPr>
            </a:lvl1pPr>
            <a:lvl2pPr marL="541080" marR="0" lvl="1" indent="-268200" algn="l" rtl="0" eaLnBrk="1" fontAlgn="base" hangingPunct="1">
              <a:lnSpc>
                <a:spcPct val="100000"/>
              </a:lnSpc>
              <a:spcBef>
                <a:spcPts val="598"/>
              </a:spcBef>
              <a:spcAft>
                <a:spcPts val="0"/>
              </a:spcAft>
              <a:buClr>
                <a:srgbClr val="000000"/>
              </a:buClr>
              <a:buSzPct val="100000"/>
              <a:buFont typeface="Times" pitchFamily="18"/>
              <a:buChar char="•"/>
              <a:tabLst>
                <a:tab pos="372960" algn="l"/>
                <a:tab pos="1287359" algn="l"/>
                <a:tab pos="2201760" algn="l"/>
                <a:tab pos="3116160" algn="l"/>
                <a:tab pos="4030560" algn="l"/>
                <a:tab pos="4944960" algn="l"/>
                <a:tab pos="5859360" algn="l"/>
                <a:tab pos="6773760" algn="l"/>
                <a:tab pos="7688160" algn="l"/>
                <a:tab pos="8602560" algn="l"/>
                <a:tab pos="9516960" algn="l"/>
              </a:tabLst>
              <a:defRPr lang="fr-FR" sz="2400" b="0" i="0" u="none" strike="noStrike" baseline="0">
                <a:ln>
                  <a:noFill/>
                </a:ln>
                <a:solidFill>
                  <a:srgbClr val="1A171B"/>
                </a:solidFill>
                <a:latin typeface="Arial" pitchFamily="1"/>
                <a:ea typeface="DejaVu Sans" pitchFamily="2"/>
                <a:cs typeface="DejaVu Sans" pitchFamily="2"/>
              </a:defRPr>
            </a:lvl2pPr>
            <a:lvl3pPr marL="728640" marR="0" lvl="2" indent="-185760" algn="l" rtl="0" eaLnBrk="1" fontAlgn="base" hangingPunct="1">
              <a:lnSpc>
                <a:spcPct val="100000"/>
              </a:lnSpc>
              <a:spcBef>
                <a:spcPts val="1998"/>
              </a:spcBef>
              <a:spcAft>
                <a:spcPts val="0"/>
              </a:spcAft>
              <a:buClr>
                <a:srgbClr val="000000"/>
              </a:buClr>
              <a:buSzPct val="100000"/>
              <a:buFont typeface="Arial" pitchFamily="33"/>
              <a:buChar char="-"/>
              <a:tabLst>
                <a:tab pos="185400" algn="l"/>
                <a:tab pos="1099800" algn="l"/>
                <a:tab pos="2014200" algn="l"/>
                <a:tab pos="2928600" algn="l"/>
                <a:tab pos="3843000" algn="l"/>
                <a:tab pos="4757400" algn="l"/>
                <a:tab pos="5671800" algn="l"/>
                <a:tab pos="6586199" algn="l"/>
                <a:tab pos="7500600" algn="l"/>
                <a:tab pos="8415000" algn="l"/>
                <a:tab pos="9329400" algn="l"/>
              </a:tabLst>
              <a:defRPr lang="fr-FR" sz="2000" b="0" i="0" u="none" strike="noStrike" baseline="0">
                <a:ln>
                  <a:noFill/>
                </a:ln>
                <a:solidFill>
                  <a:srgbClr val="1A171B"/>
                </a:solidFill>
                <a:latin typeface="Arial" pitchFamily="1"/>
                <a:ea typeface="DejaVu Sans" pitchFamily="2"/>
                <a:cs typeface="DejaVu Sans" pitchFamily="2"/>
              </a:defRPr>
            </a:lvl3pPr>
            <a:lvl4pPr marL="1147680" marR="0" lvl="3" indent="-228600" algn="l" rtl="0" eaLnBrk="1" fontAlgn="base" hangingPunct="1">
              <a:lnSpc>
                <a:spcPct val="100000"/>
              </a:lnSpc>
              <a:spcBef>
                <a:spcPts val="448"/>
              </a:spcBef>
              <a:spcAft>
                <a:spcPts val="0"/>
              </a:spcAft>
              <a:buClr>
                <a:srgbClr val="1A171B"/>
              </a:buClr>
              <a:buSzPct val="100000"/>
              <a:buFont typeface="Arial" pitchFamily="33"/>
              <a:buChar char="–"/>
              <a:tabLst>
                <a:tab pos="680760" algn="l"/>
                <a:tab pos="1595160" algn="l"/>
                <a:tab pos="2509560" algn="l"/>
                <a:tab pos="3423959" algn="l"/>
                <a:tab pos="4338360" algn="l"/>
                <a:tab pos="5252760" algn="l"/>
                <a:tab pos="6167160" algn="l"/>
                <a:tab pos="7081560" algn="l"/>
                <a:tab pos="7995960" algn="l"/>
                <a:tab pos="8910360" algn="l"/>
              </a:tabLst>
              <a:defRPr lang="fr-FR" sz="1800" b="0" i="0" u="none" strike="noStrike" baseline="0">
                <a:ln>
                  <a:noFill/>
                </a:ln>
                <a:solidFill>
                  <a:srgbClr val="1A171B"/>
                </a:solidFill>
                <a:latin typeface="Arial" pitchFamily="1"/>
                <a:ea typeface="DejaVu Sans" pitchFamily="2"/>
                <a:cs typeface="DejaVu Sans" pitchFamily="2"/>
              </a:defRPr>
            </a:lvl4pPr>
            <a:lvl5pPr marL="1566720" marR="0" lvl="4" indent="-228600" algn="l" rtl="0" eaLnBrk="1" fontAlgn="base" hangingPunct="1">
              <a:lnSpc>
                <a:spcPct val="100000"/>
              </a:lnSpc>
              <a:spcBef>
                <a:spcPts val="448"/>
              </a:spcBef>
              <a:spcAft>
                <a:spcPts val="0"/>
              </a:spcAft>
              <a:buClr>
                <a:srgbClr val="1A171B"/>
              </a:buClr>
              <a:buSzPct val="100000"/>
              <a:buFont typeface="Arial" pitchFamily="33"/>
              <a:buChar char="»"/>
              <a:tabLst>
                <a:tab pos="261720" algn="l"/>
                <a:tab pos="1176120" algn="l"/>
                <a:tab pos="2090519" algn="l"/>
                <a:tab pos="3004920" algn="l"/>
                <a:tab pos="3919320" algn="l"/>
                <a:tab pos="4833720" algn="l"/>
                <a:tab pos="5748120" algn="l"/>
                <a:tab pos="6662520" algn="l"/>
                <a:tab pos="7576920" algn="l"/>
                <a:tab pos="8491320" algn="l"/>
              </a:tabLst>
              <a:defRPr lang="fr-FR" sz="1800" b="0" i="0" u="none" strike="noStrike" baseline="0">
                <a:ln>
                  <a:noFill/>
                </a:ln>
                <a:solidFill>
                  <a:srgbClr val="1A171B"/>
                </a:solidFill>
                <a:latin typeface="Arial" pitchFamily="1"/>
                <a:ea typeface="DejaVu Sans" pitchFamily="2"/>
                <a:cs typeface="DejaVu Sans" pitchFamily="2"/>
              </a:defRPr>
            </a:lvl5pPr>
            <a:lvl6pPr marL="1566720" marR="0" lvl="5" indent="-228600" algn="l" rtl="0" eaLnBrk="1" fontAlgn="base" hangingPunct="1">
              <a:lnSpc>
                <a:spcPct val="100000"/>
              </a:lnSpc>
              <a:spcBef>
                <a:spcPts val="448"/>
              </a:spcBef>
              <a:spcAft>
                <a:spcPts val="0"/>
              </a:spcAft>
              <a:buClr>
                <a:srgbClr val="1A171B"/>
              </a:buClr>
              <a:buSzPct val="100000"/>
              <a:buFont typeface="Arial" pitchFamily="33"/>
              <a:buChar char="»"/>
              <a:tabLst>
                <a:tab pos="261720" algn="l"/>
                <a:tab pos="1176120" algn="l"/>
                <a:tab pos="2090519" algn="l"/>
                <a:tab pos="3004920" algn="l"/>
                <a:tab pos="3919320" algn="l"/>
                <a:tab pos="4833720" algn="l"/>
                <a:tab pos="5748120" algn="l"/>
                <a:tab pos="6662520" algn="l"/>
                <a:tab pos="7576920" algn="l"/>
                <a:tab pos="8491320" algn="l"/>
              </a:tabLst>
              <a:defRPr lang="fr-FR" sz="1800" b="0" i="0" u="none" strike="noStrike" baseline="0">
                <a:ln>
                  <a:noFill/>
                </a:ln>
                <a:solidFill>
                  <a:srgbClr val="1A171B"/>
                </a:solidFill>
                <a:latin typeface="Arial" pitchFamily="1"/>
                <a:ea typeface="DejaVu Sans" pitchFamily="2"/>
                <a:cs typeface="DejaVu Sans" pitchFamily="2"/>
              </a:defRPr>
            </a:lvl6pPr>
            <a:lvl7pPr marL="1566720" marR="0" lvl="6" indent="-228600" algn="l" rtl="0" eaLnBrk="1" fontAlgn="base" hangingPunct="1">
              <a:lnSpc>
                <a:spcPct val="100000"/>
              </a:lnSpc>
              <a:spcBef>
                <a:spcPts val="448"/>
              </a:spcBef>
              <a:spcAft>
                <a:spcPts val="0"/>
              </a:spcAft>
              <a:buClr>
                <a:srgbClr val="1A171B"/>
              </a:buClr>
              <a:buSzPct val="100000"/>
              <a:buFont typeface="Arial" pitchFamily="33"/>
              <a:buChar char="»"/>
              <a:tabLst>
                <a:tab pos="261720" algn="l"/>
                <a:tab pos="1176120" algn="l"/>
                <a:tab pos="2090519" algn="l"/>
                <a:tab pos="3004920" algn="l"/>
                <a:tab pos="3919320" algn="l"/>
                <a:tab pos="4833720" algn="l"/>
                <a:tab pos="5748120" algn="l"/>
                <a:tab pos="6662520" algn="l"/>
                <a:tab pos="7576920" algn="l"/>
                <a:tab pos="8491320" algn="l"/>
              </a:tabLst>
              <a:defRPr lang="fr-FR" sz="1800" b="0" i="0" u="none" strike="noStrike" baseline="0">
                <a:ln>
                  <a:noFill/>
                </a:ln>
                <a:solidFill>
                  <a:srgbClr val="1A171B"/>
                </a:solidFill>
                <a:latin typeface="Arial" pitchFamily="1"/>
                <a:ea typeface="DejaVu Sans" pitchFamily="2"/>
                <a:cs typeface="DejaVu Sans" pitchFamily="2"/>
              </a:defRPr>
            </a:lvl7pPr>
            <a:lvl8pPr marL="1566720" marR="0" lvl="7" indent="-228600" algn="l" rtl="0" eaLnBrk="1" fontAlgn="base" hangingPunct="1">
              <a:lnSpc>
                <a:spcPct val="100000"/>
              </a:lnSpc>
              <a:spcBef>
                <a:spcPts val="448"/>
              </a:spcBef>
              <a:spcAft>
                <a:spcPts val="0"/>
              </a:spcAft>
              <a:buClr>
                <a:srgbClr val="1A171B"/>
              </a:buClr>
              <a:buSzPct val="100000"/>
              <a:buFont typeface="Arial" pitchFamily="33"/>
              <a:buChar char="»"/>
              <a:tabLst>
                <a:tab pos="261720" algn="l"/>
                <a:tab pos="1176120" algn="l"/>
                <a:tab pos="2090519" algn="l"/>
                <a:tab pos="3004920" algn="l"/>
                <a:tab pos="3919320" algn="l"/>
                <a:tab pos="4833720" algn="l"/>
                <a:tab pos="5748120" algn="l"/>
                <a:tab pos="6662520" algn="l"/>
                <a:tab pos="7576920" algn="l"/>
                <a:tab pos="8491320" algn="l"/>
              </a:tabLst>
              <a:defRPr lang="fr-FR" sz="1800" b="0" i="0" u="none" strike="noStrike" baseline="0">
                <a:ln>
                  <a:noFill/>
                </a:ln>
                <a:solidFill>
                  <a:srgbClr val="1A171B"/>
                </a:solidFill>
                <a:latin typeface="Arial" pitchFamily="1"/>
                <a:ea typeface="DejaVu Sans" pitchFamily="2"/>
                <a:cs typeface="DejaVu Sans" pitchFamily="2"/>
              </a:defRPr>
            </a:lvl8pPr>
            <a:lvl9pPr marL="1566720" marR="0" lvl="8" indent="-228600" algn="l" rtl="0" eaLnBrk="1" fontAlgn="base" hangingPunct="1">
              <a:lnSpc>
                <a:spcPct val="100000"/>
              </a:lnSpc>
              <a:spcBef>
                <a:spcPts val="448"/>
              </a:spcBef>
              <a:spcAft>
                <a:spcPts val="0"/>
              </a:spcAft>
              <a:buClr>
                <a:srgbClr val="1A171B"/>
              </a:buClr>
              <a:buSzPct val="100000"/>
              <a:buFont typeface="Arial" pitchFamily="33"/>
              <a:buChar char="»"/>
              <a:tabLst>
                <a:tab pos="261720" algn="l"/>
                <a:tab pos="1176120" algn="l"/>
                <a:tab pos="2090519" algn="l"/>
                <a:tab pos="3004920" algn="l"/>
                <a:tab pos="3919320" algn="l"/>
                <a:tab pos="4833720" algn="l"/>
                <a:tab pos="5748120" algn="l"/>
                <a:tab pos="6662520" algn="l"/>
                <a:tab pos="7576920" algn="l"/>
                <a:tab pos="8491320" algn="l"/>
              </a:tabLst>
              <a:defRPr lang="fr-FR" sz="1800" b="0" i="0" u="none" strike="noStrike" baseline="0">
                <a:ln>
                  <a:noFill/>
                </a:ln>
                <a:solidFill>
                  <a:srgbClr val="1A171B"/>
                </a:solidFill>
                <a:latin typeface="Arial" pitchFamily="1"/>
                <a:ea typeface="DejaVu Sans" pitchFamily="2"/>
                <a:cs typeface="DejaVu Sans" pitchFamily="2"/>
              </a:defRPr>
            </a:lvl9pPr>
          </a:lstStyle>
          <a:p>
            <a:pPr marL="0" indent="0">
              <a:buNone/>
            </a:pPr>
            <a:endParaRPr lang="en-US" sz="2000" kern="0" dirty="0" smtClean="0">
              <a:latin typeface="+mn-lt"/>
            </a:endParaRPr>
          </a:p>
          <a:p>
            <a:pPr marL="0" indent="0">
              <a:buNone/>
            </a:pPr>
            <a:r>
              <a:rPr lang="en-US" sz="2000" kern="0" dirty="0" smtClean="0">
                <a:latin typeface="+mn-lt"/>
              </a:rPr>
              <a:t>New dedicated section?</a:t>
            </a:r>
          </a:p>
          <a:p>
            <a:pPr marL="0" indent="0">
              <a:buNone/>
            </a:pPr>
            <a:r>
              <a:rPr lang="en-US" sz="2000" kern="0" dirty="0">
                <a:latin typeface="+mn-lt"/>
              </a:rPr>
              <a:t>	</a:t>
            </a:r>
            <a:r>
              <a:rPr lang="en-US" sz="2000" b="0" kern="0" dirty="0" smtClean="0">
                <a:latin typeface="+mn-lt"/>
              </a:rPr>
              <a:t>Makes language heavier/complicated</a:t>
            </a:r>
            <a:endParaRPr lang="en-US" sz="2000" b="0" kern="0" dirty="0">
              <a:latin typeface="+mn-lt"/>
            </a:endParaRPr>
          </a:p>
          <a:p>
            <a:pPr marL="0" indent="0">
              <a:buNone/>
            </a:pPr>
            <a:r>
              <a:rPr lang="en-US" sz="2000" kern="0" dirty="0" smtClean="0">
                <a:latin typeface="+mn-lt"/>
              </a:rPr>
              <a:t>Use the connection mechanism?</a:t>
            </a:r>
          </a:p>
          <a:p>
            <a:pPr marL="0" indent="0">
              <a:buNone/>
            </a:pPr>
            <a:r>
              <a:rPr lang="en-US" sz="2000" b="0" kern="0" dirty="0">
                <a:latin typeface="+mn-lt"/>
              </a:rPr>
              <a:t>	</a:t>
            </a:r>
            <a:r>
              <a:rPr lang="en-US" sz="2000" b="0" kern="0" dirty="0" smtClean="0">
                <a:latin typeface="+mn-lt"/>
              </a:rPr>
              <a:t>Introduce a binding connection (such as the access connection)</a:t>
            </a:r>
          </a:p>
          <a:p>
            <a:pPr marL="0" indent="0">
              <a:buNone/>
            </a:pPr>
            <a:r>
              <a:rPr lang="en-US" sz="2000" b="0" kern="0" dirty="0">
                <a:latin typeface="+mn-lt"/>
              </a:rPr>
              <a:t>	</a:t>
            </a:r>
            <a:r>
              <a:rPr lang="en-US" sz="2000" b="0" kern="0" dirty="0" smtClean="0">
                <a:latin typeface="+mn-lt"/>
              </a:rPr>
              <a:t>The component source/destination indicate the type of binding</a:t>
            </a:r>
          </a:p>
        </p:txBody>
      </p:sp>
      <p:sp>
        <p:nvSpPr>
          <p:cNvPr id="3" name="Rectangle 2"/>
          <p:cNvSpPr/>
          <p:nvPr/>
        </p:nvSpPr>
        <p:spPr>
          <a:xfrm>
            <a:off x="1676400" y="3429000"/>
            <a:ext cx="5486400" cy="2513509"/>
          </a:xfrm>
          <a:prstGeom prst="rect">
            <a:avLst/>
          </a:prstGeom>
        </p:spPr>
        <p:txBody>
          <a:bodyPr wrap="square">
            <a:spAutoFit/>
          </a:bodyPr>
          <a:lstStyle/>
          <a:p>
            <a:pPr algn="l">
              <a:spcBef>
                <a:spcPts val="200"/>
              </a:spcBef>
            </a:pPr>
            <a:r>
              <a:rPr lang="en-US" sz="1600" dirty="0">
                <a:latin typeface="Courier New" panose="02070309020205020404" pitchFamily="49" charset="0"/>
                <a:cs typeface="Courier New" panose="02070309020205020404" pitchFamily="49" charset="0"/>
              </a:rPr>
              <a:t>system </a:t>
            </a:r>
            <a:r>
              <a:rPr lang="en-US" sz="1600" dirty="0" err="1">
                <a:latin typeface="Courier New" panose="02070309020205020404" pitchFamily="49" charset="0"/>
                <a:cs typeface="Courier New" panose="02070309020205020404" pitchFamily="49" charset="0"/>
              </a:rPr>
              <a:t>bla.i</a:t>
            </a:r>
            <a:endParaRPr lang="en-US" sz="1600" dirty="0">
              <a:latin typeface="Courier New" panose="02070309020205020404" pitchFamily="49" charset="0"/>
              <a:cs typeface="Courier New" panose="02070309020205020404" pitchFamily="49" charset="0"/>
            </a:endParaRPr>
          </a:p>
          <a:p>
            <a:pPr algn="l">
              <a:spcBef>
                <a:spcPts val="200"/>
              </a:spcBef>
            </a:pPr>
            <a:r>
              <a:rPr lang="en-US" sz="1600" dirty="0">
                <a:latin typeface="Courier New" panose="02070309020205020404" pitchFamily="49" charset="0"/>
                <a:cs typeface="Courier New" panose="02070309020205020404" pitchFamily="49" charset="0"/>
              </a:rPr>
              <a:t>subcomponents</a:t>
            </a:r>
          </a:p>
          <a:p>
            <a:pPr algn="l">
              <a:spcBef>
                <a:spcPts val="200"/>
              </a:spcBef>
            </a:pPr>
            <a:r>
              <a:rPr lang="en-US" sz="1600" dirty="0">
                <a:latin typeface="Courier New" panose="02070309020205020404" pitchFamily="49" charset="0"/>
                <a:cs typeface="Courier New" panose="02070309020205020404" pitchFamily="49" charset="0"/>
              </a:rPr>
              <a:t>  p : process;</a:t>
            </a:r>
          </a:p>
          <a:p>
            <a:pPr algn="l">
              <a:spcBef>
                <a:spcPts val="200"/>
              </a:spcBef>
            </a:pPr>
            <a:r>
              <a:rPr lang="en-US" sz="1600" dirty="0">
                <a:latin typeface="Courier New" panose="02070309020205020404" pitchFamily="49" charset="0"/>
                <a:cs typeface="Courier New" panose="02070309020205020404" pitchFamily="49" charset="0"/>
              </a:rPr>
              <a:t>  c : processor;</a:t>
            </a:r>
          </a:p>
          <a:p>
            <a:pPr algn="l">
              <a:spcBef>
                <a:spcPts val="200"/>
              </a:spcBef>
            </a:pPr>
            <a:r>
              <a:rPr lang="en-US" sz="1600" dirty="0">
                <a:latin typeface="Courier New" panose="02070309020205020404" pitchFamily="49" charset="0"/>
                <a:cs typeface="Courier New" panose="02070309020205020404" pitchFamily="49" charset="0"/>
              </a:rPr>
              <a:t>connections</a:t>
            </a:r>
          </a:p>
          <a:p>
            <a:pPr algn="l">
              <a:spcBef>
                <a:spcPts val="200"/>
              </a:spcBef>
            </a:pPr>
            <a:r>
              <a:rPr lang="en-US" sz="1600" dirty="0">
                <a:latin typeface="Courier New" panose="02070309020205020404" pitchFamily="49" charset="0"/>
                <a:cs typeface="Courier New" panose="02070309020205020404" pitchFamily="49" charset="0"/>
              </a:rPr>
              <a:t>  b1 : binding p -&gt; c in modes (</a:t>
            </a:r>
            <a:r>
              <a:rPr lang="en-US" sz="1600" dirty="0" err="1">
                <a:latin typeface="Courier New" panose="02070309020205020404" pitchFamily="49" charset="0"/>
                <a:cs typeface="Courier New" panose="02070309020205020404" pitchFamily="49" charset="0"/>
              </a:rPr>
              <a:t>bla</a:t>
            </a:r>
            <a:r>
              <a:rPr lang="en-US" sz="1600" dirty="0">
                <a:latin typeface="Courier New" panose="02070309020205020404" pitchFamily="49" charset="0"/>
                <a:cs typeface="Courier New" panose="02070309020205020404" pitchFamily="49" charset="0"/>
              </a:rPr>
              <a:t>);</a:t>
            </a:r>
          </a:p>
          <a:p>
            <a:pPr algn="l">
              <a:spcBef>
                <a:spcPts val="200"/>
              </a:spcBef>
            </a:pPr>
            <a:r>
              <a:rPr lang="en-US" sz="1600" dirty="0">
                <a:latin typeface="Courier New" panose="02070309020205020404" pitchFamily="49" charset="0"/>
                <a:cs typeface="Courier New" panose="02070309020205020404" pitchFamily="49" charset="0"/>
              </a:rPr>
              <a:t>properties</a:t>
            </a:r>
          </a:p>
          <a:p>
            <a:pPr algn="l">
              <a:spcBef>
                <a:spcPts val="200"/>
              </a:spcBef>
            </a:pPr>
            <a:r>
              <a:rPr lang="en-US" sz="1600" dirty="0">
                <a:latin typeface="Courier New" panose="02070309020205020404" pitchFamily="49" charset="0"/>
                <a:cs typeface="Courier New" panose="02070309020205020404" pitchFamily="49" charset="0"/>
              </a:rPr>
              <a:t>  foo =&gt; bar applies to b1;</a:t>
            </a:r>
          </a:p>
          <a:p>
            <a:pPr algn="l">
              <a:spcBef>
                <a:spcPts val="200"/>
              </a:spcBef>
            </a:pPr>
            <a:r>
              <a:rPr lang="en-US" sz="1600" dirty="0">
                <a:latin typeface="Courier New" panose="02070309020205020404" pitchFamily="49" charset="0"/>
                <a:cs typeface="Courier New" panose="02070309020205020404" pitchFamily="49" charset="0"/>
              </a:rPr>
              <a:t>end </a:t>
            </a:r>
            <a:r>
              <a:rPr lang="en-US" sz="1600" dirty="0" err="1">
                <a:latin typeface="Courier New" panose="02070309020205020404" pitchFamily="49" charset="0"/>
                <a:cs typeface="Courier New" panose="02070309020205020404" pitchFamily="49" charset="0"/>
              </a:rPr>
              <a:t>bla.i</a:t>
            </a:r>
            <a:r>
              <a:rPr lang="en-US" sz="1600"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395259786"/>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Binding Mechanisms?</a:t>
            </a:r>
            <a:endParaRPr lang="en-US" dirty="0"/>
          </a:p>
        </p:txBody>
      </p:sp>
      <p:sp>
        <p:nvSpPr>
          <p:cNvPr id="6" name="Text Placeholder 2"/>
          <p:cNvSpPr txBox="1">
            <a:spLocks/>
          </p:cNvSpPr>
          <p:nvPr/>
        </p:nvSpPr>
        <p:spPr bwMode="gray">
          <a:xfrm>
            <a:off x="228600" y="914400"/>
            <a:ext cx="8763000" cy="27432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defPPr marL="271440" marR="0" lvl="0" indent="-271440" algn="l" rtl="0" hangingPunct="1">
              <a:lnSpc>
                <a:spcPct val="100000"/>
              </a:lnSpc>
              <a:spcBef>
                <a:spcPts val="598"/>
              </a:spcBef>
              <a:spcAft>
                <a:spcPts val="0"/>
              </a:spcAft>
              <a:buClr>
                <a:srgbClr val="000000"/>
              </a:buClr>
              <a:buSzPct val="75000"/>
              <a:buFont typeface="Wingdings 2" pitchFamily="18"/>
              <a:buNone/>
              <a:tabLst>
                <a:tab pos="642600" algn="l"/>
                <a:tab pos="1556999" algn="l"/>
                <a:tab pos="2471399" algn="l"/>
                <a:tab pos="3385800" algn="l"/>
                <a:tab pos="4300200" algn="l"/>
                <a:tab pos="5214600" algn="l"/>
                <a:tab pos="6128999" algn="l"/>
                <a:tab pos="7043399" algn="l"/>
                <a:tab pos="7957800" algn="l"/>
                <a:tab pos="8872200" algn="l"/>
                <a:tab pos="9786600" algn="l"/>
              </a:tabLst>
              <a:defRPr lang="fr-FR" sz="2400" b="1" i="0" u="none" strike="noStrike" baseline="0">
                <a:ln>
                  <a:noFill/>
                </a:ln>
                <a:solidFill>
                  <a:srgbClr val="1A171B"/>
                </a:solidFill>
                <a:latin typeface="Arial" pitchFamily="1"/>
                <a:ea typeface="DejaVu Sans" pitchFamily="2"/>
                <a:cs typeface="DejaVu Sans" pitchFamily="2"/>
              </a:defRPr>
            </a:defPPr>
            <a:lvl1pPr marL="271440" marR="0" lvl="0" indent="-271440" algn="l" rtl="0" eaLnBrk="1" fontAlgn="base" hangingPunct="1">
              <a:lnSpc>
                <a:spcPct val="100000"/>
              </a:lnSpc>
              <a:spcBef>
                <a:spcPts val="598"/>
              </a:spcBef>
              <a:spcAft>
                <a:spcPts val="0"/>
              </a:spcAft>
              <a:buClr>
                <a:srgbClr val="000000"/>
              </a:buClr>
              <a:buSzPct val="75000"/>
              <a:buFont typeface="Wingdings 2" pitchFamily="18"/>
              <a:buChar char=""/>
              <a:tabLst>
                <a:tab pos="642600" algn="l"/>
                <a:tab pos="1556999" algn="l"/>
                <a:tab pos="2471399" algn="l"/>
                <a:tab pos="3385800" algn="l"/>
                <a:tab pos="4300200" algn="l"/>
                <a:tab pos="5214600" algn="l"/>
                <a:tab pos="6128999" algn="l"/>
                <a:tab pos="7043399" algn="l"/>
                <a:tab pos="7957800" algn="l"/>
                <a:tab pos="8872200" algn="l"/>
                <a:tab pos="9786600" algn="l"/>
              </a:tabLst>
              <a:defRPr lang="fr-FR" sz="2400" b="1" i="0" u="none" strike="noStrike" baseline="0">
                <a:ln>
                  <a:noFill/>
                </a:ln>
                <a:solidFill>
                  <a:srgbClr val="1A171B"/>
                </a:solidFill>
                <a:latin typeface="Arial" pitchFamily="1"/>
                <a:ea typeface="DejaVu Sans" pitchFamily="2"/>
                <a:cs typeface="DejaVu Sans" pitchFamily="2"/>
              </a:defRPr>
            </a:lvl1pPr>
            <a:lvl2pPr marL="541080" marR="0" lvl="1" indent="-268200" algn="l" rtl="0" eaLnBrk="1" fontAlgn="base" hangingPunct="1">
              <a:lnSpc>
                <a:spcPct val="100000"/>
              </a:lnSpc>
              <a:spcBef>
                <a:spcPts val="598"/>
              </a:spcBef>
              <a:spcAft>
                <a:spcPts val="0"/>
              </a:spcAft>
              <a:buClr>
                <a:srgbClr val="000000"/>
              </a:buClr>
              <a:buSzPct val="100000"/>
              <a:buFont typeface="Times" pitchFamily="18"/>
              <a:buChar char="•"/>
              <a:tabLst>
                <a:tab pos="372960" algn="l"/>
                <a:tab pos="1287359" algn="l"/>
                <a:tab pos="2201760" algn="l"/>
                <a:tab pos="3116160" algn="l"/>
                <a:tab pos="4030560" algn="l"/>
                <a:tab pos="4944960" algn="l"/>
                <a:tab pos="5859360" algn="l"/>
                <a:tab pos="6773760" algn="l"/>
                <a:tab pos="7688160" algn="l"/>
                <a:tab pos="8602560" algn="l"/>
                <a:tab pos="9516960" algn="l"/>
              </a:tabLst>
              <a:defRPr lang="fr-FR" sz="2400" b="0" i="0" u="none" strike="noStrike" baseline="0">
                <a:ln>
                  <a:noFill/>
                </a:ln>
                <a:solidFill>
                  <a:srgbClr val="1A171B"/>
                </a:solidFill>
                <a:latin typeface="Arial" pitchFamily="1"/>
                <a:ea typeface="DejaVu Sans" pitchFamily="2"/>
                <a:cs typeface="DejaVu Sans" pitchFamily="2"/>
              </a:defRPr>
            </a:lvl2pPr>
            <a:lvl3pPr marL="728640" marR="0" lvl="2" indent="-185760" algn="l" rtl="0" eaLnBrk="1" fontAlgn="base" hangingPunct="1">
              <a:lnSpc>
                <a:spcPct val="100000"/>
              </a:lnSpc>
              <a:spcBef>
                <a:spcPts val="1998"/>
              </a:spcBef>
              <a:spcAft>
                <a:spcPts val="0"/>
              </a:spcAft>
              <a:buClr>
                <a:srgbClr val="000000"/>
              </a:buClr>
              <a:buSzPct val="100000"/>
              <a:buFont typeface="Arial" pitchFamily="33"/>
              <a:buChar char="-"/>
              <a:tabLst>
                <a:tab pos="185400" algn="l"/>
                <a:tab pos="1099800" algn="l"/>
                <a:tab pos="2014200" algn="l"/>
                <a:tab pos="2928600" algn="l"/>
                <a:tab pos="3843000" algn="l"/>
                <a:tab pos="4757400" algn="l"/>
                <a:tab pos="5671800" algn="l"/>
                <a:tab pos="6586199" algn="l"/>
                <a:tab pos="7500600" algn="l"/>
                <a:tab pos="8415000" algn="l"/>
                <a:tab pos="9329400" algn="l"/>
              </a:tabLst>
              <a:defRPr lang="fr-FR" sz="2000" b="0" i="0" u="none" strike="noStrike" baseline="0">
                <a:ln>
                  <a:noFill/>
                </a:ln>
                <a:solidFill>
                  <a:srgbClr val="1A171B"/>
                </a:solidFill>
                <a:latin typeface="Arial" pitchFamily="1"/>
                <a:ea typeface="DejaVu Sans" pitchFamily="2"/>
                <a:cs typeface="DejaVu Sans" pitchFamily="2"/>
              </a:defRPr>
            </a:lvl3pPr>
            <a:lvl4pPr marL="1147680" marR="0" lvl="3" indent="-228600" algn="l" rtl="0" eaLnBrk="1" fontAlgn="base" hangingPunct="1">
              <a:lnSpc>
                <a:spcPct val="100000"/>
              </a:lnSpc>
              <a:spcBef>
                <a:spcPts val="448"/>
              </a:spcBef>
              <a:spcAft>
                <a:spcPts val="0"/>
              </a:spcAft>
              <a:buClr>
                <a:srgbClr val="1A171B"/>
              </a:buClr>
              <a:buSzPct val="100000"/>
              <a:buFont typeface="Arial" pitchFamily="33"/>
              <a:buChar char="–"/>
              <a:tabLst>
                <a:tab pos="680760" algn="l"/>
                <a:tab pos="1595160" algn="l"/>
                <a:tab pos="2509560" algn="l"/>
                <a:tab pos="3423959" algn="l"/>
                <a:tab pos="4338360" algn="l"/>
                <a:tab pos="5252760" algn="l"/>
                <a:tab pos="6167160" algn="l"/>
                <a:tab pos="7081560" algn="l"/>
                <a:tab pos="7995960" algn="l"/>
                <a:tab pos="8910360" algn="l"/>
              </a:tabLst>
              <a:defRPr lang="fr-FR" sz="1800" b="0" i="0" u="none" strike="noStrike" baseline="0">
                <a:ln>
                  <a:noFill/>
                </a:ln>
                <a:solidFill>
                  <a:srgbClr val="1A171B"/>
                </a:solidFill>
                <a:latin typeface="Arial" pitchFamily="1"/>
                <a:ea typeface="DejaVu Sans" pitchFamily="2"/>
                <a:cs typeface="DejaVu Sans" pitchFamily="2"/>
              </a:defRPr>
            </a:lvl4pPr>
            <a:lvl5pPr marL="1566720" marR="0" lvl="4" indent="-228600" algn="l" rtl="0" eaLnBrk="1" fontAlgn="base" hangingPunct="1">
              <a:lnSpc>
                <a:spcPct val="100000"/>
              </a:lnSpc>
              <a:spcBef>
                <a:spcPts val="448"/>
              </a:spcBef>
              <a:spcAft>
                <a:spcPts val="0"/>
              </a:spcAft>
              <a:buClr>
                <a:srgbClr val="1A171B"/>
              </a:buClr>
              <a:buSzPct val="100000"/>
              <a:buFont typeface="Arial" pitchFamily="33"/>
              <a:buChar char="»"/>
              <a:tabLst>
                <a:tab pos="261720" algn="l"/>
                <a:tab pos="1176120" algn="l"/>
                <a:tab pos="2090519" algn="l"/>
                <a:tab pos="3004920" algn="l"/>
                <a:tab pos="3919320" algn="l"/>
                <a:tab pos="4833720" algn="l"/>
                <a:tab pos="5748120" algn="l"/>
                <a:tab pos="6662520" algn="l"/>
                <a:tab pos="7576920" algn="l"/>
                <a:tab pos="8491320" algn="l"/>
              </a:tabLst>
              <a:defRPr lang="fr-FR" sz="1800" b="0" i="0" u="none" strike="noStrike" baseline="0">
                <a:ln>
                  <a:noFill/>
                </a:ln>
                <a:solidFill>
                  <a:srgbClr val="1A171B"/>
                </a:solidFill>
                <a:latin typeface="Arial" pitchFamily="1"/>
                <a:ea typeface="DejaVu Sans" pitchFamily="2"/>
                <a:cs typeface="DejaVu Sans" pitchFamily="2"/>
              </a:defRPr>
            </a:lvl5pPr>
            <a:lvl6pPr marL="1566720" marR="0" lvl="5" indent="-228600" algn="l" rtl="0" eaLnBrk="1" fontAlgn="base" hangingPunct="1">
              <a:lnSpc>
                <a:spcPct val="100000"/>
              </a:lnSpc>
              <a:spcBef>
                <a:spcPts val="448"/>
              </a:spcBef>
              <a:spcAft>
                <a:spcPts val="0"/>
              </a:spcAft>
              <a:buClr>
                <a:srgbClr val="1A171B"/>
              </a:buClr>
              <a:buSzPct val="100000"/>
              <a:buFont typeface="Arial" pitchFamily="33"/>
              <a:buChar char="»"/>
              <a:tabLst>
                <a:tab pos="261720" algn="l"/>
                <a:tab pos="1176120" algn="l"/>
                <a:tab pos="2090519" algn="l"/>
                <a:tab pos="3004920" algn="l"/>
                <a:tab pos="3919320" algn="l"/>
                <a:tab pos="4833720" algn="l"/>
                <a:tab pos="5748120" algn="l"/>
                <a:tab pos="6662520" algn="l"/>
                <a:tab pos="7576920" algn="l"/>
                <a:tab pos="8491320" algn="l"/>
              </a:tabLst>
              <a:defRPr lang="fr-FR" sz="1800" b="0" i="0" u="none" strike="noStrike" baseline="0">
                <a:ln>
                  <a:noFill/>
                </a:ln>
                <a:solidFill>
                  <a:srgbClr val="1A171B"/>
                </a:solidFill>
                <a:latin typeface="Arial" pitchFamily="1"/>
                <a:ea typeface="DejaVu Sans" pitchFamily="2"/>
                <a:cs typeface="DejaVu Sans" pitchFamily="2"/>
              </a:defRPr>
            </a:lvl6pPr>
            <a:lvl7pPr marL="1566720" marR="0" lvl="6" indent="-228600" algn="l" rtl="0" eaLnBrk="1" fontAlgn="base" hangingPunct="1">
              <a:lnSpc>
                <a:spcPct val="100000"/>
              </a:lnSpc>
              <a:spcBef>
                <a:spcPts val="448"/>
              </a:spcBef>
              <a:spcAft>
                <a:spcPts val="0"/>
              </a:spcAft>
              <a:buClr>
                <a:srgbClr val="1A171B"/>
              </a:buClr>
              <a:buSzPct val="100000"/>
              <a:buFont typeface="Arial" pitchFamily="33"/>
              <a:buChar char="»"/>
              <a:tabLst>
                <a:tab pos="261720" algn="l"/>
                <a:tab pos="1176120" algn="l"/>
                <a:tab pos="2090519" algn="l"/>
                <a:tab pos="3004920" algn="l"/>
                <a:tab pos="3919320" algn="l"/>
                <a:tab pos="4833720" algn="l"/>
                <a:tab pos="5748120" algn="l"/>
                <a:tab pos="6662520" algn="l"/>
                <a:tab pos="7576920" algn="l"/>
                <a:tab pos="8491320" algn="l"/>
              </a:tabLst>
              <a:defRPr lang="fr-FR" sz="1800" b="0" i="0" u="none" strike="noStrike" baseline="0">
                <a:ln>
                  <a:noFill/>
                </a:ln>
                <a:solidFill>
                  <a:srgbClr val="1A171B"/>
                </a:solidFill>
                <a:latin typeface="Arial" pitchFamily="1"/>
                <a:ea typeface="DejaVu Sans" pitchFamily="2"/>
                <a:cs typeface="DejaVu Sans" pitchFamily="2"/>
              </a:defRPr>
            </a:lvl7pPr>
            <a:lvl8pPr marL="1566720" marR="0" lvl="7" indent="-228600" algn="l" rtl="0" eaLnBrk="1" fontAlgn="base" hangingPunct="1">
              <a:lnSpc>
                <a:spcPct val="100000"/>
              </a:lnSpc>
              <a:spcBef>
                <a:spcPts val="448"/>
              </a:spcBef>
              <a:spcAft>
                <a:spcPts val="0"/>
              </a:spcAft>
              <a:buClr>
                <a:srgbClr val="1A171B"/>
              </a:buClr>
              <a:buSzPct val="100000"/>
              <a:buFont typeface="Arial" pitchFamily="33"/>
              <a:buChar char="»"/>
              <a:tabLst>
                <a:tab pos="261720" algn="l"/>
                <a:tab pos="1176120" algn="l"/>
                <a:tab pos="2090519" algn="l"/>
                <a:tab pos="3004920" algn="l"/>
                <a:tab pos="3919320" algn="l"/>
                <a:tab pos="4833720" algn="l"/>
                <a:tab pos="5748120" algn="l"/>
                <a:tab pos="6662520" algn="l"/>
                <a:tab pos="7576920" algn="l"/>
                <a:tab pos="8491320" algn="l"/>
              </a:tabLst>
              <a:defRPr lang="fr-FR" sz="1800" b="0" i="0" u="none" strike="noStrike" baseline="0">
                <a:ln>
                  <a:noFill/>
                </a:ln>
                <a:solidFill>
                  <a:srgbClr val="1A171B"/>
                </a:solidFill>
                <a:latin typeface="Arial" pitchFamily="1"/>
                <a:ea typeface="DejaVu Sans" pitchFamily="2"/>
                <a:cs typeface="DejaVu Sans" pitchFamily="2"/>
              </a:defRPr>
            </a:lvl8pPr>
            <a:lvl9pPr marL="1566720" marR="0" lvl="8" indent="-228600" algn="l" rtl="0" eaLnBrk="1" fontAlgn="base" hangingPunct="1">
              <a:lnSpc>
                <a:spcPct val="100000"/>
              </a:lnSpc>
              <a:spcBef>
                <a:spcPts val="448"/>
              </a:spcBef>
              <a:spcAft>
                <a:spcPts val="0"/>
              </a:spcAft>
              <a:buClr>
                <a:srgbClr val="1A171B"/>
              </a:buClr>
              <a:buSzPct val="100000"/>
              <a:buFont typeface="Arial" pitchFamily="33"/>
              <a:buChar char="»"/>
              <a:tabLst>
                <a:tab pos="261720" algn="l"/>
                <a:tab pos="1176120" algn="l"/>
                <a:tab pos="2090519" algn="l"/>
                <a:tab pos="3004920" algn="l"/>
                <a:tab pos="3919320" algn="l"/>
                <a:tab pos="4833720" algn="l"/>
                <a:tab pos="5748120" algn="l"/>
                <a:tab pos="6662520" algn="l"/>
                <a:tab pos="7576920" algn="l"/>
                <a:tab pos="8491320" algn="l"/>
              </a:tabLst>
              <a:defRPr lang="fr-FR" sz="1800" b="0" i="0" u="none" strike="noStrike" baseline="0">
                <a:ln>
                  <a:noFill/>
                </a:ln>
                <a:solidFill>
                  <a:srgbClr val="1A171B"/>
                </a:solidFill>
                <a:latin typeface="Arial" pitchFamily="1"/>
                <a:ea typeface="DejaVu Sans" pitchFamily="2"/>
                <a:cs typeface="DejaVu Sans" pitchFamily="2"/>
              </a:defRPr>
            </a:lvl9pPr>
          </a:lstStyle>
          <a:p>
            <a:pPr marL="0" indent="0">
              <a:buNone/>
            </a:pPr>
            <a:endParaRPr lang="en-US" sz="2000" kern="0" dirty="0" smtClean="0">
              <a:latin typeface="+mn-lt"/>
            </a:endParaRPr>
          </a:p>
          <a:p>
            <a:pPr marL="0" indent="0">
              <a:buNone/>
            </a:pPr>
            <a:r>
              <a:rPr lang="en-US" sz="2000" kern="0" dirty="0" smtClean="0">
                <a:latin typeface="+mn-lt"/>
              </a:rPr>
              <a:t>Can we reach down the component hierarchy?</a:t>
            </a:r>
          </a:p>
          <a:p>
            <a:pPr marL="0" indent="0">
              <a:buNone/>
            </a:pPr>
            <a:r>
              <a:rPr lang="en-US" sz="2000" b="0" kern="0" dirty="0">
                <a:latin typeface="+mn-lt"/>
              </a:rPr>
              <a:t>	</a:t>
            </a:r>
            <a:r>
              <a:rPr lang="en-US" sz="2000" b="0" kern="0" dirty="0" smtClean="0">
                <a:latin typeface="+mn-lt"/>
              </a:rPr>
              <a:t>If yes, do we allow that for connection as well?</a:t>
            </a:r>
          </a:p>
          <a:p>
            <a:pPr marL="0" indent="0">
              <a:buNone/>
            </a:pPr>
            <a:r>
              <a:rPr lang="en-US" sz="2000" b="0" kern="0" dirty="0">
                <a:latin typeface="+mn-lt"/>
              </a:rPr>
              <a:t>	</a:t>
            </a:r>
            <a:r>
              <a:rPr lang="en-US" sz="2000" b="0" kern="0" dirty="0" smtClean="0">
                <a:latin typeface="+mn-lt"/>
              </a:rPr>
              <a:t>If no, do we then allow an new interface? (binding port)?</a:t>
            </a:r>
          </a:p>
          <a:p>
            <a:pPr marL="0" indent="0">
              <a:buNone/>
            </a:pPr>
            <a:r>
              <a:rPr lang="en-US" sz="2000" b="0" dirty="0" smtClean="0">
                <a:latin typeface="Courier New" panose="02070309020205020404" pitchFamily="49" charset="0"/>
                <a:cs typeface="Courier New" panose="02070309020205020404" pitchFamily="49" charset="0"/>
              </a:rPr>
              <a:t>	b1 </a:t>
            </a:r>
            <a:r>
              <a:rPr lang="en-US" sz="2000" b="0" dirty="0">
                <a:latin typeface="Courier New" panose="02070309020205020404" pitchFamily="49" charset="0"/>
                <a:cs typeface="Courier New" panose="02070309020205020404" pitchFamily="49" charset="0"/>
              </a:rPr>
              <a:t>: binding </a:t>
            </a:r>
            <a:r>
              <a:rPr lang="en-US" sz="2000" b="0" dirty="0" err="1" smtClean="0">
                <a:latin typeface="Courier New" panose="02070309020205020404" pitchFamily="49" charset="0"/>
                <a:cs typeface="Courier New" panose="02070309020205020404" pitchFamily="49" charset="0"/>
              </a:rPr>
              <a:t>x.y.z</a:t>
            </a:r>
            <a:r>
              <a:rPr lang="en-US" sz="2000" b="0" dirty="0" smtClean="0">
                <a:latin typeface="Courier New" panose="02070309020205020404" pitchFamily="49" charset="0"/>
                <a:cs typeface="Courier New" panose="02070309020205020404" pitchFamily="49" charset="0"/>
              </a:rPr>
              <a:t> -&gt; </a:t>
            </a:r>
            <a:r>
              <a:rPr lang="en-US" sz="2000" b="0" dirty="0" err="1" smtClean="0">
                <a:latin typeface="Courier New" panose="02070309020205020404" pitchFamily="49" charset="0"/>
                <a:cs typeface="Courier New" panose="02070309020205020404" pitchFamily="49" charset="0"/>
              </a:rPr>
              <a:t>i.j.k</a:t>
            </a:r>
            <a:r>
              <a:rPr lang="en-US" sz="2000" b="0" dirty="0" smtClean="0">
                <a:latin typeface="Courier New" panose="02070309020205020404" pitchFamily="49" charset="0"/>
                <a:cs typeface="Courier New" panose="02070309020205020404" pitchFamily="49" charset="0"/>
              </a:rPr>
              <a:t>;</a:t>
            </a:r>
          </a:p>
        </p:txBody>
      </p:sp>
      <p:sp>
        <p:nvSpPr>
          <p:cNvPr id="3" name="Rectangle 2"/>
          <p:cNvSpPr/>
          <p:nvPr/>
        </p:nvSpPr>
        <p:spPr>
          <a:xfrm>
            <a:off x="1676400" y="3429000"/>
            <a:ext cx="5486400" cy="2513509"/>
          </a:xfrm>
          <a:prstGeom prst="rect">
            <a:avLst/>
          </a:prstGeom>
        </p:spPr>
        <p:txBody>
          <a:bodyPr wrap="square">
            <a:spAutoFit/>
          </a:bodyPr>
          <a:lstStyle/>
          <a:p>
            <a:pPr algn="l">
              <a:spcBef>
                <a:spcPts val="200"/>
              </a:spcBef>
            </a:pPr>
            <a:r>
              <a:rPr lang="en-US" sz="1600" dirty="0">
                <a:latin typeface="Courier New" panose="02070309020205020404" pitchFamily="49" charset="0"/>
                <a:cs typeface="Courier New" panose="02070309020205020404" pitchFamily="49" charset="0"/>
              </a:rPr>
              <a:t>system </a:t>
            </a:r>
            <a:r>
              <a:rPr lang="en-US" sz="1600" dirty="0" err="1">
                <a:latin typeface="Courier New" panose="02070309020205020404" pitchFamily="49" charset="0"/>
                <a:cs typeface="Courier New" panose="02070309020205020404" pitchFamily="49" charset="0"/>
              </a:rPr>
              <a:t>bla.i</a:t>
            </a:r>
            <a:endParaRPr lang="en-US" sz="1600" dirty="0">
              <a:latin typeface="Courier New" panose="02070309020205020404" pitchFamily="49" charset="0"/>
              <a:cs typeface="Courier New" panose="02070309020205020404" pitchFamily="49" charset="0"/>
            </a:endParaRPr>
          </a:p>
          <a:p>
            <a:pPr algn="l">
              <a:spcBef>
                <a:spcPts val="200"/>
              </a:spcBef>
            </a:pPr>
            <a:r>
              <a:rPr lang="en-US" sz="1600" dirty="0">
                <a:latin typeface="Courier New" panose="02070309020205020404" pitchFamily="49" charset="0"/>
                <a:cs typeface="Courier New" panose="02070309020205020404" pitchFamily="49" charset="0"/>
              </a:rPr>
              <a:t>subcomponents</a:t>
            </a:r>
          </a:p>
          <a:p>
            <a:pPr algn="l">
              <a:spcBef>
                <a:spcPts val="200"/>
              </a:spcBef>
            </a:pPr>
            <a:r>
              <a:rPr lang="en-US" sz="1600" dirty="0">
                <a:latin typeface="Courier New" panose="02070309020205020404" pitchFamily="49" charset="0"/>
                <a:cs typeface="Courier New" panose="02070309020205020404" pitchFamily="49" charset="0"/>
              </a:rPr>
              <a:t>  p : process;</a:t>
            </a:r>
          </a:p>
          <a:p>
            <a:pPr algn="l">
              <a:spcBef>
                <a:spcPts val="200"/>
              </a:spcBef>
            </a:pPr>
            <a:r>
              <a:rPr lang="en-US" sz="1600" dirty="0">
                <a:latin typeface="Courier New" panose="02070309020205020404" pitchFamily="49" charset="0"/>
                <a:cs typeface="Courier New" panose="02070309020205020404" pitchFamily="49" charset="0"/>
              </a:rPr>
              <a:t>  c : processor;</a:t>
            </a:r>
          </a:p>
          <a:p>
            <a:pPr algn="l">
              <a:spcBef>
                <a:spcPts val="200"/>
              </a:spcBef>
            </a:pPr>
            <a:r>
              <a:rPr lang="en-US" sz="1600" dirty="0">
                <a:latin typeface="Courier New" panose="02070309020205020404" pitchFamily="49" charset="0"/>
                <a:cs typeface="Courier New" panose="02070309020205020404" pitchFamily="49" charset="0"/>
              </a:rPr>
              <a:t>connections</a:t>
            </a:r>
          </a:p>
          <a:p>
            <a:pPr algn="l">
              <a:spcBef>
                <a:spcPts val="200"/>
              </a:spcBef>
            </a:pPr>
            <a:r>
              <a:rPr lang="en-US" sz="1600" dirty="0">
                <a:latin typeface="Courier New" panose="02070309020205020404" pitchFamily="49" charset="0"/>
                <a:cs typeface="Courier New" panose="02070309020205020404" pitchFamily="49" charset="0"/>
              </a:rPr>
              <a:t>  b1 : binding p -&gt; c in modes (</a:t>
            </a:r>
            <a:r>
              <a:rPr lang="en-US" sz="1600" dirty="0" err="1">
                <a:latin typeface="Courier New" panose="02070309020205020404" pitchFamily="49" charset="0"/>
                <a:cs typeface="Courier New" panose="02070309020205020404" pitchFamily="49" charset="0"/>
              </a:rPr>
              <a:t>bla</a:t>
            </a:r>
            <a:r>
              <a:rPr lang="en-US" sz="1600" dirty="0">
                <a:latin typeface="Courier New" panose="02070309020205020404" pitchFamily="49" charset="0"/>
                <a:cs typeface="Courier New" panose="02070309020205020404" pitchFamily="49" charset="0"/>
              </a:rPr>
              <a:t>);</a:t>
            </a:r>
          </a:p>
          <a:p>
            <a:pPr algn="l">
              <a:spcBef>
                <a:spcPts val="200"/>
              </a:spcBef>
            </a:pPr>
            <a:r>
              <a:rPr lang="en-US" sz="1600" dirty="0">
                <a:latin typeface="Courier New" panose="02070309020205020404" pitchFamily="49" charset="0"/>
                <a:cs typeface="Courier New" panose="02070309020205020404" pitchFamily="49" charset="0"/>
              </a:rPr>
              <a:t>properties</a:t>
            </a:r>
          </a:p>
          <a:p>
            <a:pPr algn="l">
              <a:spcBef>
                <a:spcPts val="200"/>
              </a:spcBef>
            </a:pPr>
            <a:r>
              <a:rPr lang="en-US" sz="1600" dirty="0">
                <a:latin typeface="Courier New" panose="02070309020205020404" pitchFamily="49" charset="0"/>
                <a:cs typeface="Courier New" panose="02070309020205020404" pitchFamily="49" charset="0"/>
              </a:rPr>
              <a:t>  foo =&gt; bar applies to b1;</a:t>
            </a:r>
          </a:p>
          <a:p>
            <a:pPr algn="l">
              <a:spcBef>
                <a:spcPts val="200"/>
              </a:spcBef>
            </a:pPr>
            <a:r>
              <a:rPr lang="en-US" sz="1600" dirty="0">
                <a:latin typeface="Courier New" panose="02070309020205020404" pitchFamily="49" charset="0"/>
                <a:cs typeface="Courier New" panose="02070309020205020404" pitchFamily="49" charset="0"/>
              </a:rPr>
              <a:t>end </a:t>
            </a:r>
            <a:r>
              <a:rPr lang="en-US" sz="1600" dirty="0" err="1">
                <a:latin typeface="Courier New" panose="02070309020205020404" pitchFamily="49" charset="0"/>
                <a:cs typeface="Courier New" panose="02070309020205020404" pitchFamily="49" charset="0"/>
              </a:rPr>
              <a:t>bla.i</a:t>
            </a:r>
            <a:r>
              <a:rPr lang="en-US" sz="1600"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3379292614"/>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presentation-basic">
  <a:themeElements>
    <a:clrScheme name="">
      <a:dk1>
        <a:srgbClr val="000000"/>
      </a:dk1>
      <a:lt1>
        <a:srgbClr val="FFFFFF"/>
      </a:lt1>
      <a:dk2>
        <a:srgbClr val="000000"/>
      </a:dk2>
      <a:lt2>
        <a:srgbClr val="808080"/>
      </a:lt2>
      <a:accent1>
        <a:srgbClr val="0066FF"/>
      </a:accent1>
      <a:accent2>
        <a:srgbClr val="9933FF"/>
      </a:accent2>
      <a:accent3>
        <a:srgbClr val="FFFFFF"/>
      </a:accent3>
      <a:accent4>
        <a:srgbClr val="000000"/>
      </a:accent4>
      <a:accent5>
        <a:srgbClr val="AAB8FF"/>
      </a:accent5>
      <a:accent6>
        <a:srgbClr val="8A2DE7"/>
      </a:accent6>
      <a:hlink>
        <a:srgbClr val="3C4F82"/>
      </a:hlink>
      <a:folHlink>
        <a:srgbClr val="33CC33"/>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5CA1FB"/>
        </a:solidFill>
        <a:ln w="38100" cap="flat" cmpd="sng" algn="ctr">
          <a:solidFill>
            <a:schemeClr val="tx1"/>
          </a:solidFill>
          <a:prstDash val="solid"/>
          <a:round/>
          <a:headEnd type="none" w="med" len="med"/>
          <a:tailEnd type="none" w="med" len="med"/>
        </a:ln>
        <a:effectLst/>
      </a:spPr>
      <a:bodyPr vert="horz" wrap="none" lIns="0" tIns="0" rIns="0" bIns="0" numCol="1" anchor="ctr" anchorCtr="0" compatLnSpc="1">
        <a:prstTxWarp prst="textNoShape">
          <a:avLst/>
        </a:prstTxWarp>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2000" b="1"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rgbClr val="5CA1FB"/>
        </a:solidFill>
        <a:ln w="38100" cap="flat" cmpd="sng" algn="ctr">
          <a:solidFill>
            <a:schemeClr val="tx1"/>
          </a:solidFill>
          <a:prstDash val="solid"/>
          <a:round/>
          <a:headEnd type="none" w="med" len="med"/>
          <a:tailEnd type="none" w="med" len="med"/>
        </a:ln>
        <a:effectLst/>
      </a:spPr>
      <a:bodyPr vert="horz" wrap="none" lIns="0" tIns="0" rIns="0" bIns="0" numCol="1" anchor="ctr" anchorCtr="0" compatLnSpc="1">
        <a:prstTxWarp prst="textNoShape">
          <a:avLst/>
        </a:prstTxWarp>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2000" b="1"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003399"/>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800000"/>
        </a:hlink>
        <a:folHlink>
          <a:srgbClr val="80000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66FF"/>
        </a:hlink>
        <a:folHlink>
          <a:srgbClr val="0066FF"/>
        </a:folHlink>
      </a:clrScheme>
      <a:clrMap bg1="lt1" tx1="dk1" bg2="lt2" tx2="dk2" accent1="accent1" accent2="accent2" accent3="accent3" accent4="accent4" accent5="accent5" accent6="accent6" hlink="hlink" folHlink="folHlink"/>
    </a:extraClrScheme>
    <a:extraClrScheme>
      <a:clrScheme name="Blank Presentation 16">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3C4F82"/>
        </a:hlink>
        <a:folHlink>
          <a:srgbClr val="0066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presentation-basic</Template>
  <TotalTime>567</TotalTime>
  <Words>482</Words>
  <Application>Microsoft Office PowerPoint</Application>
  <PresentationFormat>On-screen Show (4:3)</PresentationFormat>
  <Paragraphs>201</Paragraphs>
  <Slides>12</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ＭＳ Ｐゴシック</vt:lpstr>
      <vt:lpstr>Arial</vt:lpstr>
      <vt:lpstr>Courier New</vt:lpstr>
      <vt:lpstr>DejaVu Sans</vt:lpstr>
      <vt:lpstr>Times</vt:lpstr>
      <vt:lpstr>Times New Roman</vt:lpstr>
      <vt:lpstr>Wingdings 2</vt:lpstr>
      <vt:lpstr>presentation-basic</vt:lpstr>
      <vt:lpstr>AADLv3: Processor, Virtual Memory and Bindings</vt:lpstr>
      <vt:lpstr>PowerPoint Presentation</vt:lpstr>
      <vt:lpstr>Processor and Virtual Processor</vt:lpstr>
      <vt:lpstr>Processor and Virtual Processor - continued</vt:lpstr>
      <vt:lpstr>Virtual Memory</vt:lpstr>
      <vt:lpstr>Memory &amp; Virtual Memory Relation</vt:lpstr>
      <vt:lpstr>Binding Association</vt:lpstr>
      <vt:lpstr>Binding Mechanisms?</vt:lpstr>
      <vt:lpstr>Binding Mechanisms?</vt:lpstr>
      <vt:lpstr>Binding Point Example</vt:lpstr>
      <vt:lpstr>Binding Mechanisms?</vt:lpstr>
      <vt:lpstr>Contact</vt:lpstr>
    </vt:vector>
  </TitlesOfParts>
  <Company>Software Engineering Institute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ARINC653 AADL Annex</dc:title>
  <dc:creator>Julien Delange</dc:creator>
  <cp:lastModifiedBy>Tamara</cp:lastModifiedBy>
  <cp:revision>31</cp:revision>
  <cp:lastPrinted>2006-06-21T20:45:34Z</cp:lastPrinted>
  <dcterms:created xsi:type="dcterms:W3CDTF">2013-03-27T12:53:05Z</dcterms:created>
  <dcterms:modified xsi:type="dcterms:W3CDTF">2015-06-12T16:38:12Z</dcterms:modified>
</cp:coreProperties>
</file>