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160" d="100"/>
          <a:sy n="160" d="100"/>
        </p:scale>
        <p:origin x="4344" y="-1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19CC7-9EB7-43AE-8FA7-2BA2099A4441}"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400403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9CC7-9EB7-43AE-8FA7-2BA2099A4441}"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8889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9CC7-9EB7-43AE-8FA7-2BA2099A4441}"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135480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9CC7-9EB7-43AE-8FA7-2BA2099A4441}"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330045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119CC7-9EB7-43AE-8FA7-2BA2099A4441}"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280944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19CC7-9EB7-43AE-8FA7-2BA2099A4441}"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260612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19CC7-9EB7-43AE-8FA7-2BA2099A4441}"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266046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19CC7-9EB7-43AE-8FA7-2BA2099A4441}"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356382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19CC7-9EB7-43AE-8FA7-2BA2099A4441}"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327465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119CC7-9EB7-43AE-8FA7-2BA2099A4441}"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254669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119CC7-9EB7-43AE-8FA7-2BA2099A4441}"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82018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19CC7-9EB7-43AE-8FA7-2BA2099A4441}" type="datetimeFigureOut">
              <a:rPr lang="en-US" smtClean="0"/>
              <a:pPr/>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E0EB6-493B-4095-96F9-5FEEC93800E2}" type="slidenum">
              <a:rPr lang="en-US" smtClean="0"/>
              <a:pPr/>
              <a:t>‹#›</a:t>
            </a:fld>
            <a:endParaRPr lang="en-US"/>
          </a:p>
        </p:txBody>
      </p:sp>
    </p:spTree>
    <p:extLst>
      <p:ext uri="{BB962C8B-B14F-4D97-AF65-F5344CB8AC3E}">
        <p14:creationId xmlns:p14="http://schemas.microsoft.com/office/powerpoint/2010/main" xmlns="" val="4541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ah.edu/rses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56119" y="178418"/>
            <a:ext cx="11322170" cy="6363929"/>
          </a:xfrm>
          <a:prstGeom prst="rect">
            <a:avLst/>
          </a:prstGeom>
        </p:spPr>
      </p:pic>
      <p:sp>
        <p:nvSpPr>
          <p:cNvPr id="3" name="Rounded Rectangle 2"/>
          <p:cNvSpPr/>
          <p:nvPr/>
        </p:nvSpPr>
        <p:spPr>
          <a:xfrm>
            <a:off x="9494322" y="2086036"/>
            <a:ext cx="475014" cy="81154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773002" y="2243874"/>
            <a:ext cx="609661" cy="5423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33841" y="2731065"/>
            <a:ext cx="1127549" cy="431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2"/>
                </a:solidFill>
              </a:rPr>
              <a:t>AADL Meeting</a:t>
            </a:r>
          </a:p>
          <a:p>
            <a:pPr algn="ctr"/>
            <a:r>
              <a:rPr lang="en-US" sz="1000" dirty="0" smtClean="0">
                <a:solidFill>
                  <a:schemeClr val="accent2"/>
                </a:solidFill>
              </a:rPr>
              <a:t>Von Braun Hall</a:t>
            </a:r>
          </a:p>
          <a:p>
            <a:pPr algn="ctr"/>
            <a:r>
              <a:rPr lang="en-US" sz="1000" dirty="0" smtClean="0">
                <a:solidFill>
                  <a:schemeClr val="accent2"/>
                </a:solidFill>
              </a:rPr>
              <a:t>(34) Auditorium</a:t>
            </a:r>
            <a:endParaRPr lang="en-US" sz="1000" dirty="0">
              <a:solidFill>
                <a:schemeClr val="accent2"/>
              </a:solidFill>
            </a:endParaRPr>
          </a:p>
        </p:txBody>
      </p:sp>
      <p:sp>
        <p:nvSpPr>
          <p:cNvPr id="10" name="Rectangle 9"/>
          <p:cNvSpPr/>
          <p:nvPr/>
        </p:nvSpPr>
        <p:spPr>
          <a:xfrm>
            <a:off x="9702140" y="647206"/>
            <a:ext cx="1710046" cy="1389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rPr>
              <a:t>The M‐50 Conference Room is</a:t>
            </a:r>
          </a:p>
          <a:p>
            <a:r>
              <a:rPr lang="en-US" sz="800" dirty="0" smtClean="0">
                <a:solidFill>
                  <a:schemeClr val="tx1"/>
                </a:solidFill>
              </a:rPr>
              <a:t>located here (Von Braun Research</a:t>
            </a:r>
          </a:p>
          <a:p>
            <a:r>
              <a:rPr lang="en-US" sz="800" dirty="0" smtClean="0">
                <a:solidFill>
                  <a:schemeClr val="tx1"/>
                </a:solidFill>
              </a:rPr>
              <a:t>Hall item </a:t>
            </a:r>
            <a:r>
              <a:rPr lang="en-US" sz="800" dirty="0" smtClean="0">
                <a:solidFill>
                  <a:schemeClr val="tx1"/>
                </a:solidFill>
              </a:rPr>
              <a:t>34) </a:t>
            </a:r>
            <a:r>
              <a:rPr lang="en-US" sz="800" dirty="0" smtClean="0">
                <a:solidFill>
                  <a:schemeClr val="tx1"/>
                </a:solidFill>
              </a:rPr>
              <a:t>on the second floor.</a:t>
            </a:r>
          </a:p>
          <a:p>
            <a:r>
              <a:rPr lang="en-US" sz="800" b="1" dirty="0" smtClean="0">
                <a:solidFill>
                  <a:schemeClr val="tx1"/>
                </a:solidFill>
              </a:rPr>
              <a:t>Parking only on the South Side of</a:t>
            </a:r>
          </a:p>
          <a:p>
            <a:r>
              <a:rPr lang="en-US" sz="800" dirty="0" smtClean="0">
                <a:solidFill>
                  <a:schemeClr val="tx1"/>
                </a:solidFill>
              </a:rPr>
              <a:t>the building – Come in the glass</a:t>
            </a:r>
          </a:p>
          <a:p>
            <a:r>
              <a:rPr lang="en-US" sz="800" dirty="0" smtClean="0">
                <a:solidFill>
                  <a:schemeClr val="tx1"/>
                </a:solidFill>
              </a:rPr>
              <a:t>doors and go down the hall until</a:t>
            </a:r>
          </a:p>
          <a:p>
            <a:r>
              <a:rPr lang="en-US" sz="800" dirty="0" smtClean="0">
                <a:solidFill>
                  <a:schemeClr val="tx1"/>
                </a:solidFill>
              </a:rPr>
              <a:t>you get to where the hallways</a:t>
            </a:r>
          </a:p>
          <a:p>
            <a:r>
              <a:rPr lang="en-US" sz="800" dirty="0" smtClean="0">
                <a:solidFill>
                  <a:schemeClr val="tx1"/>
                </a:solidFill>
              </a:rPr>
              <a:t>meet. Take the stairs at the</a:t>
            </a:r>
          </a:p>
          <a:p>
            <a:r>
              <a:rPr lang="en-US" sz="800" dirty="0" smtClean="0">
                <a:solidFill>
                  <a:schemeClr val="tx1"/>
                </a:solidFill>
              </a:rPr>
              <a:t>intersection of the hallways and M‐</a:t>
            </a:r>
          </a:p>
          <a:p>
            <a:r>
              <a:rPr lang="en-US" sz="800" dirty="0" smtClean="0">
                <a:solidFill>
                  <a:schemeClr val="tx1"/>
                </a:solidFill>
              </a:rPr>
              <a:t>50 is to the right of the bathrooms.</a:t>
            </a:r>
          </a:p>
        </p:txBody>
      </p:sp>
      <p:sp>
        <p:nvSpPr>
          <p:cNvPr id="11" name="Rectangle 10"/>
          <p:cNvSpPr/>
          <p:nvPr/>
        </p:nvSpPr>
        <p:spPr>
          <a:xfrm>
            <a:off x="6964878" y="302821"/>
            <a:ext cx="1377538" cy="558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2"/>
                </a:solidFill>
              </a:rPr>
              <a:t>AADL  Meeting</a:t>
            </a:r>
          </a:p>
          <a:p>
            <a:pPr algn="ctr"/>
            <a:r>
              <a:rPr lang="en-US" sz="1200" b="1" dirty="0" smtClean="0">
                <a:solidFill>
                  <a:schemeClr val="accent2"/>
                </a:solidFill>
              </a:rPr>
              <a:t>Feb 11-13</a:t>
            </a:r>
            <a:endParaRPr lang="en-US" sz="1200" b="1" dirty="0">
              <a:solidFill>
                <a:schemeClr val="accent2"/>
              </a:solidFill>
            </a:endParaRPr>
          </a:p>
        </p:txBody>
      </p:sp>
    </p:spTree>
    <p:extLst>
      <p:ext uri="{BB962C8B-B14F-4D97-AF65-F5344CB8AC3E}">
        <p14:creationId xmlns:p14="http://schemas.microsoft.com/office/powerpoint/2010/main" xmlns="" val="124790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56119" y="178418"/>
            <a:ext cx="11322170" cy="6363929"/>
          </a:xfrm>
          <a:prstGeom prst="rect">
            <a:avLst/>
          </a:prstGeom>
        </p:spPr>
      </p:pic>
      <p:sp>
        <p:nvSpPr>
          <p:cNvPr id="3" name="Rounded Rectangle 2"/>
          <p:cNvSpPr/>
          <p:nvPr/>
        </p:nvSpPr>
        <p:spPr>
          <a:xfrm>
            <a:off x="1474840" y="4734233"/>
            <a:ext cx="914400" cy="22122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17277" y="2408278"/>
            <a:ext cx="796413" cy="855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3215" y="1513542"/>
            <a:ext cx="609661" cy="5423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20938" y="1709738"/>
            <a:ext cx="1127549" cy="431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2"/>
                </a:solidFill>
              </a:rPr>
              <a:t>AM Presentations</a:t>
            </a:r>
          </a:p>
          <a:p>
            <a:pPr algn="ctr"/>
            <a:r>
              <a:rPr lang="en-US" sz="1000" dirty="0" smtClean="0">
                <a:solidFill>
                  <a:schemeClr val="accent2"/>
                </a:solidFill>
              </a:rPr>
              <a:t>Charger Union</a:t>
            </a:r>
          </a:p>
          <a:p>
            <a:pPr algn="ctr"/>
            <a:r>
              <a:rPr lang="en-US" sz="1000" dirty="0" smtClean="0">
                <a:solidFill>
                  <a:schemeClr val="accent2"/>
                </a:solidFill>
              </a:rPr>
              <a:t>(19) Theater</a:t>
            </a:r>
            <a:endParaRPr lang="en-US" sz="1000" dirty="0">
              <a:solidFill>
                <a:schemeClr val="accent2"/>
              </a:solidFill>
            </a:endParaRPr>
          </a:p>
        </p:txBody>
      </p:sp>
      <p:sp>
        <p:nvSpPr>
          <p:cNvPr id="9" name="Rectangle 8"/>
          <p:cNvSpPr/>
          <p:nvPr/>
        </p:nvSpPr>
        <p:spPr>
          <a:xfrm>
            <a:off x="2809887" y="1919289"/>
            <a:ext cx="917423" cy="422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2"/>
                </a:solidFill>
              </a:rPr>
              <a:t>PM Demos CTC</a:t>
            </a:r>
          </a:p>
          <a:p>
            <a:pPr algn="ctr"/>
            <a:r>
              <a:rPr lang="en-US" sz="1000" dirty="0" smtClean="0">
                <a:solidFill>
                  <a:schemeClr val="accent2"/>
                </a:solidFill>
              </a:rPr>
              <a:t>Exhibit Hall 8a</a:t>
            </a:r>
            <a:endParaRPr lang="en-US" sz="1000" dirty="0">
              <a:solidFill>
                <a:schemeClr val="accent2"/>
              </a:solidFill>
            </a:endParaRPr>
          </a:p>
        </p:txBody>
      </p:sp>
      <p:sp>
        <p:nvSpPr>
          <p:cNvPr id="10" name="Rectangle 9"/>
          <p:cNvSpPr/>
          <p:nvPr/>
        </p:nvSpPr>
        <p:spPr>
          <a:xfrm>
            <a:off x="2542483" y="4549696"/>
            <a:ext cx="1115122" cy="524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accent2"/>
                </a:solidFill>
              </a:rPr>
              <a:t>All Day Parking</a:t>
            </a:r>
          </a:p>
          <a:p>
            <a:pPr algn="ctr"/>
            <a:r>
              <a:rPr lang="en-US" sz="1000" dirty="0" smtClean="0">
                <a:solidFill>
                  <a:schemeClr val="accent2"/>
                </a:solidFill>
              </a:rPr>
              <a:t>Feb 14, 15 AM</a:t>
            </a:r>
            <a:endParaRPr lang="en-US" sz="1000" dirty="0">
              <a:solidFill>
                <a:schemeClr val="accent2"/>
              </a:solidFill>
            </a:endParaRPr>
          </a:p>
        </p:txBody>
      </p:sp>
      <p:sp>
        <p:nvSpPr>
          <p:cNvPr id="11" name="Rectangle 10"/>
          <p:cNvSpPr/>
          <p:nvPr/>
        </p:nvSpPr>
        <p:spPr>
          <a:xfrm>
            <a:off x="3598223" y="130629"/>
            <a:ext cx="1377538" cy="558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2"/>
                </a:solidFill>
              </a:rPr>
              <a:t>AADL Demo Day</a:t>
            </a:r>
          </a:p>
          <a:p>
            <a:pPr algn="ctr"/>
            <a:r>
              <a:rPr lang="en-US" sz="1200" b="1" dirty="0" smtClean="0">
                <a:solidFill>
                  <a:schemeClr val="accent2"/>
                </a:solidFill>
              </a:rPr>
              <a:t>Feb 14</a:t>
            </a:r>
            <a:endParaRPr lang="en-US" sz="1200" b="1" dirty="0">
              <a:solidFill>
                <a:schemeClr val="accent2"/>
              </a:solidFill>
            </a:endParaRPr>
          </a:p>
        </p:txBody>
      </p:sp>
    </p:spTree>
    <p:extLst>
      <p:ext uri="{BB962C8B-B14F-4D97-AF65-F5344CB8AC3E}">
        <p14:creationId xmlns:p14="http://schemas.microsoft.com/office/powerpoint/2010/main" xmlns="" val="12479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1619" y="0"/>
            <a:ext cx="4832555" cy="4156694"/>
            <a:chOff x="51619" y="0"/>
            <a:chExt cx="4832555" cy="4156694"/>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1619" y="0"/>
              <a:ext cx="4832555" cy="4156694"/>
            </a:xfrm>
            <a:prstGeom prst="rect">
              <a:avLst/>
            </a:prstGeom>
          </p:spPr>
        </p:pic>
        <p:cxnSp>
          <p:nvCxnSpPr>
            <p:cNvPr id="10" name="Elbow Connector 9"/>
            <p:cNvCxnSpPr/>
            <p:nvPr/>
          </p:nvCxnSpPr>
          <p:spPr>
            <a:xfrm>
              <a:off x="1125141" y="2465784"/>
              <a:ext cx="910828" cy="280988"/>
            </a:xfrm>
            <a:prstGeom prst="bentConnector3">
              <a:avLst>
                <a:gd name="adj1" fmla="val 51699"/>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2007394" y="2746772"/>
              <a:ext cx="781050" cy="564356"/>
            </a:xfrm>
            <a:prstGeom prst="bentConnector3">
              <a:avLst>
                <a:gd name="adj1" fmla="val 26067"/>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2784872" y="2915842"/>
              <a:ext cx="490537" cy="395286"/>
            </a:xfrm>
            <a:prstGeom prst="bentConnector3">
              <a:avLst>
                <a:gd name="adj1" fmla="val 1092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67075" y="2925366"/>
              <a:ext cx="0" cy="214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994172" y="1506141"/>
              <a:ext cx="130969" cy="9489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17986" y="4271848"/>
            <a:ext cx="7661787" cy="2308324"/>
          </a:xfrm>
          <a:prstGeom prst="rect">
            <a:avLst/>
          </a:prstGeom>
          <a:noFill/>
          <a:ln w="41275">
            <a:solidFill>
              <a:srgbClr val="FF0000"/>
            </a:solidFill>
          </a:ln>
          <a:scene3d>
            <a:camera prst="orthographicFront"/>
            <a:lightRig rig="threePt" dir="t"/>
          </a:scene3d>
          <a:sp3d contourW="12700">
            <a:bevelT w="139700" h="139700" prst="divot"/>
            <a:contourClr>
              <a:srgbClr val="C00000"/>
            </a:contourClr>
          </a:sp3d>
        </p:spPr>
        <p:txBody>
          <a:bodyPr wrap="square" rtlCol="0">
            <a:spAutoFit/>
          </a:bodyPr>
          <a:lstStyle/>
          <a:p>
            <a:r>
              <a:rPr lang="en-US" dirty="0" smtClean="0"/>
              <a:t>Turn into the Executive Plaza and park in the designated area shown above.  Parking in two rows away from the building only.  Follow the designated path to use the cross walk at Sparkman and proceed to the </a:t>
            </a:r>
            <a:r>
              <a:rPr lang="en-US" dirty="0" smtClean="0"/>
              <a:t>Theater in AM, Exhibit </a:t>
            </a:r>
            <a:r>
              <a:rPr lang="en-US" dirty="0" smtClean="0"/>
              <a:t>Hall </a:t>
            </a:r>
            <a:r>
              <a:rPr lang="en-US" dirty="0" smtClean="0"/>
              <a:t>in PM, entrance </a:t>
            </a:r>
            <a:r>
              <a:rPr lang="en-US" dirty="0" smtClean="0"/>
              <a:t>on the east side of the building as shown.  </a:t>
            </a:r>
            <a:r>
              <a:rPr lang="en-US" dirty="0" smtClean="0"/>
              <a:t>Parking to Theater a </a:t>
            </a:r>
            <a:r>
              <a:rPr lang="en-US" dirty="0" smtClean="0"/>
              <a:t>15 minute walk.</a:t>
            </a:r>
            <a:endParaRPr lang="en-US" dirty="0" smtClean="0"/>
          </a:p>
          <a:p>
            <a:endParaRPr lang="en-US" dirty="0"/>
          </a:p>
          <a:p>
            <a:r>
              <a:rPr lang="en-US" dirty="0" smtClean="0"/>
              <a:t>No shuttles will be provided.  Drop off passengers at Exhibit Hall is authorized but everyone must park in this designated location.  Carpooling is encouraged.</a:t>
            </a:r>
            <a:endParaRPr lang="en-US" dirty="0"/>
          </a:p>
        </p:txBody>
      </p:sp>
      <p:grpSp>
        <p:nvGrpSpPr>
          <p:cNvPr id="30" name="Group 29"/>
          <p:cNvGrpSpPr/>
          <p:nvPr/>
        </p:nvGrpSpPr>
        <p:grpSpPr>
          <a:xfrm>
            <a:off x="7951839" y="57149"/>
            <a:ext cx="4240161" cy="4357943"/>
            <a:chOff x="7951839" y="57149"/>
            <a:chExt cx="4240161" cy="4357943"/>
          </a:xfrm>
        </p:grpSpPr>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951839" y="57149"/>
              <a:ext cx="4240161" cy="4357943"/>
            </a:xfrm>
            <a:prstGeom prst="rect">
              <a:avLst/>
            </a:prstGeom>
          </p:spPr>
        </p:pic>
        <p:sp>
          <p:nvSpPr>
            <p:cNvPr id="27" name="Rounded Rectangle 26"/>
            <p:cNvSpPr/>
            <p:nvPr/>
          </p:nvSpPr>
          <p:spPr>
            <a:xfrm>
              <a:off x="8244348" y="360682"/>
              <a:ext cx="575187" cy="391116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871884" y="57149"/>
            <a:ext cx="3079956" cy="3754874"/>
          </a:xfrm>
          <a:prstGeom prst="rect">
            <a:avLst/>
          </a:prstGeom>
          <a:noFill/>
          <a:ln w="41275">
            <a:solidFill>
              <a:srgbClr val="FF0000"/>
            </a:solidFill>
          </a:ln>
          <a:scene3d>
            <a:camera prst="orthographicFront"/>
            <a:lightRig rig="threePt" dir="t"/>
          </a:scene3d>
          <a:sp3d>
            <a:bevelT/>
          </a:sp3d>
        </p:spPr>
        <p:txBody>
          <a:bodyPr wrap="square" rtlCol="0">
            <a:spAutoFit/>
          </a:bodyPr>
          <a:lstStyle/>
          <a:p>
            <a:pPr algn="ctr"/>
            <a:r>
              <a:rPr lang="en-US" sz="2000" dirty="0" smtClean="0"/>
              <a:t>Location and Parking for the</a:t>
            </a:r>
          </a:p>
          <a:p>
            <a:pPr algn="ctr"/>
            <a:r>
              <a:rPr lang="en-US" sz="2000" b="1" dirty="0" smtClean="0"/>
              <a:t>14-15 February 2019 </a:t>
            </a:r>
          </a:p>
          <a:p>
            <a:pPr algn="ctr"/>
            <a:r>
              <a:rPr lang="en-US" sz="2000" b="1" dirty="0" smtClean="0"/>
              <a:t>MBSE Tool Expo</a:t>
            </a:r>
          </a:p>
          <a:p>
            <a:pPr algn="ctr"/>
            <a:r>
              <a:rPr lang="en-US" sz="2000" b="1" dirty="0" smtClean="0"/>
              <a:t>Exhibit Hall at The University of Alabama in Huntsville</a:t>
            </a:r>
          </a:p>
          <a:p>
            <a:pPr algn="ctr"/>
            <a:r>
              <a:rPr lang="en-US" sz="2000" b="1" dirty="0" smtClean="0"/>
              <a:t>Sponsored by</a:t>
            </a:r>
          </a:p>
          <a:p>
            <a:pPr algn="ctr"/>
            <a:r>
              <a:rPr lang="en-US" sz="2000" b="1" dirty="0" smtClean="0"/>
              <a:t>The Rotorcraft System Engineering and Simulation Center (RSESC)</a:t>
            </a:r>
          </a:p>
          <a:p>
            <a:pPr algn="ctr"/>
            <a:r>
              <a:rPr lang="en-US" b="1" dirty="0" smtClean="0">
                <a:hlinkClick r:id="rId4"/>
              </a:rPr>
              <a:t>https://www.uah.edu/rsesc</a:t>
            </a:r>
            <a:r>
              <a:rPr lang="en-US" b="1" dirty="0" smtClean="0"/>
              <a:t> </a:t>
            </a:r>
            <a:endParaRPr lang="en-US" b="1" dirty="0"/>
          </a:p>
        </p:txBody>
      </p:sp>
    </p:spTree>
    <p:extLst>
      <p:ext uri="{BB962C8B-B14F-4D97-AF65-F5344CB8AC3E}">
        <p14:creationId xmlns:p14="http://schemas.microsoft.com/office/powerpoint/2010/main" xmlns="" val="145017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TotalTime>
  <Words>239</Words>
  <Application>Microsoft Office PowerPoint</Application>
  <PresentationFormat>Custom</PresentationFormat>
  <Paragraphs>34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Arterburn</dc:creator>
  <cp:lastModifiedBy>Adventium 16</cp:lastModifiedBy>
  <cp:revision>15</cp:revision>
  <dcterms:created xsi:type="dcterms:W3CDTF">2019-01-15T13:38:34Z</dcterms:created>
  <dcterms:modified xsi:type="dcterms:W3CDTF">2019-01-18T23:15:13Z</dcterms:modified>
</cp:coreProperties>
</file>